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Lst>
  <p:notesMasterIdLst>
    <p:notesMasterId r:id="rId98"/>
  </p:notesMasterIdLst>
  <p:sldIdLst>
    <p:sldId id="256" r:id="rId4"/>
    <p:sldId id="267" r:id="rId5"/>
    <p:sldId id="265" r:id="rId6"/>
    <p:sldId id="279" r:id="rId7"/>
    <p:sldId id="263" r:id="rId8"/>
    <p:sldId id="347" r:id="rId9"/>
    <p:sldId id="349" r:id="rId10"/>
    <p:sldId id="348" r:id="rId11"/>
    <p:sldId id="262" r:id="rId12"/>
    <p:sldId id="257" r:id="rId13"/>
    <p:sldId id="258" r:id="rId14"/>
    <p:sldId id="259" r:id="rId15"/>
    <p:sldId id="260" r:id="rId16"/>
    <p:sldId id="261" r:id="rId17"/>
    <p:sldId id="264" r:id="rId18"/>
    <p:sldId id="266" r:id="rId19"/>
    <p:sldId id="268" r:id="rId20"/>
    <p:sldId id="269" r:id="rId21"/>
    <p:sldId id="270" r:id="rId22"/>
    <p:sldId id="271" r:id="rId23"/>
    <p:sldId id="272" r:id="rId24"/>
    <p:sldId id="273" r:id="rId25"/>
    <p:sldId id="274" r:id="rId26"/>
    <p:sldId id="275" r:id="rId27"/>
    <p:sldId id="276" r:id="rId28"/>
    <p:sldId id="277" r:id="rId29"/>
    <p:sldId id="278"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x="9144000" cy="5143500" type="screen16x9"/>
  <p:notesSz cx="6858000" cy="9144000"/>
  <p:embeddedFontLst>
    <p:embeddedFont>
      <p:font typeface="Amatic SC" panose="00000500000000000000" pitchFamily="2" charset="-79"/>
      <p:regular r:id="rId99"/>
      <p:bold r:id="rId100"/>
    </p:embeddedFont>
    <p:embeddedFont>
      <p:font typeface="Calibri" panose="020F0502020204030204" pitchFamily="34" charset="0"/>
      <p:regular r:id="rId101"/>
      <p:bold r:id="rId102"/>
      <p:italic r:id="rId103"/>
      <p:boldItalic r:id="rId104"/>
    </p:embeddedFont>
    <p:embeddedFont>
      <p:font typeface="Crimson Text" panose="020B0604020202020204" charset="0"/>
      <p:regular r:id="rId105"/>
      <p:bold r:id="rId106"/>
      <p:italic r:id="rId107"/>
      <p:boldItalic r:id="rId108"/>
    </p:embeddedFont>
    <p:embeddedFont>
      <p:font typeface="Josefin Sans" pitchFamily="2" charset="0"/>
      <p:regular r:id="rId109"/>
      <p:bold r:id="rId110"/>
    </p:embeddedFont>
    <p:embeddedFont>
      <p:font typeface="Lato" panose="020F0502020204030203" pitchFamily="34" charset="0"/>
      <p:regular r:id="rId111"/>
      <p:bold r:id="rId112"/>
      <p:italic r:id="rId113"/>
      <p:boldItalic r:id="rId114"/>
    </p:embeddedFont>
    <p:embeddedFont>
      <p:font typeface="Mako" panose="020B0604020202020204" charset="0"/>
      <p:regular r:id="rId115"/>
    </p:embeddedFont>
    <p:embeddedFont>
      <p:font typeface="Merriweather" panose="00000500000000000000" pitchFamily="2" charset="0"/>
      <p:regular r:id="rId116"/>
      <p:bold r:id="rId117"/>
      <p:italic r:id="rId118"/>
      <p:boldItalic r:id="rId119"/>
    </p:embeddedFont>
    <p:embeddedFont>
      <p:font typeface="Merriweather Light" panose="00000400000000000000" pitchFamily="2" charset="0"/>
      <p:regular r:id="rId120"/>
      <p:bold r:id="rId121"/>
      <p:italic r:id="rId122"/>
      <p:boldItalic r:id="rId123"/>
    </p:embeddedFont>
    <p:embeddedFont>
      <p:font typeface="Montserrat" panose="00000500000000000000" pitchFamily="2" charset="0"/>
      <p:regular r:id="rId124"/>
      <p:bold r:id="rId125"/>
      <p:italic r:id="rId126"/>
      <p:boldItalic r:id="rId127"/>
    </p:embeddedFont>
    <p:embeddedFont>
      <p:font typeface="Montserrat Medium" panose="00000600000000000000" pitchFamily="2" charset="0"/>
      <p:regular r:id="rId128"/>
      <p:italic r:id="rId129"/>
    </p:embeddedFont>
    <p:embeddedFont>
      <p:font typeface="Open Sans" panose="020B0606030504020204" pitchFamily="34" charset="0"/>
      <p:regular r:id="rId130"/>
      <p:bold r:id="rId131"/>
      <p:italic r:id="rId132"/>
      <p:boldItalic r:id="rId133"/>
    </p:embeddedFont>
    <p:embeddedFont>
      <p:font typeface="Open Sans SemiBold" panose="020B0706030804020204" pitchFamily="34" charset="0"/>
      <p:regular r:id="rId134"/>
      <p:bold r:id="rId135"/>
      <p:italic r:id="rId136"/>
      <p:boldItalic r:id="rId137"/>
    </p:embeddedFont>
    <p:embeddedFont>
      <p:font typeface="Oswald" panose="00000500000000000000" pitchFamily="2" charset="0"/>
      <p:regular r:id="rId138"/>
      <p:bold r:id="rId139"/>
    </p:embeddedFont>
    <p:embeddedFont>
      <p:font typeface="Proxima Nova" panose="020B0604020202020204" charset="0"/>
      <p:regular r:id="rId140"/>
      <p:bold r:id="rId141"/>
      <p:italic r:id="rId142"/>
      <p:boldItalic r:id="rId143"/>
    </p:embeddedFont>
    <p:embeddedFont>
      <p:font typeface="Proxima Nova Semibold" panose="020B0604020202020204" charset="0"/>
      <p:regular r:id="rId144"/>
      <p:bold r:id="rId145"/>
      <p:boldItalic r:id="rId146"/>
    </p:embeddedFont>
    <p:embeddedFont>
      <p:font typeface="PT Sans" panose="020B0503020203020204" pitchFamily="34" charset="0"/>
      <p:regular r:id="rId147"/>
      <p:bold r:id="rId148"/>
      <p:italic r:id="rId149"/>
      <p:boldItalic r:id="rId150"/>
    </p:embeddedFont>
    <p:embeddedFont>
      <p:font typeface="Roboto Medium" panose="02000000000000000000" pitchFamily="2" charset="0"/>
      <p:regular r:id="rId151"/>
      <p:bold r:id="rId152"/>
      <p:italic r:id="rId153"/>
      <p:boldItalic r:id="rId154"/>
    </p:embeddedFont>
    <p:embeddedFont>
      <p:font typeface="Russo One" panose="020B0604020202020204" charset="0"/>
      <p:regular r:id="rId155"/>
    </p:embeddedFont>
    <p:embeddedFont>
      <p:font typeface="Vidaloka" panose="020B0604020202020204" charset="0"/>
      <p:regular r:id="rId1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E3F43D-0C3F-4D72-9A44-97CD39BD2CC1}">
  <a:tblStyle styleId="{4AE3F43D-0C3F-4D72-9A44-97CD39BD2C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p:scale>
          <a:sx n="75" d="100"/>
          <a:sy n="75" d="100"/>
        </p:scale>
        <p:origin x="1036"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9.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40.fntdata"/><Relationship Id="rId159" Type="http://schemas.openxmlformats.org/officeDocument/2006/relationships/theme" Target="theme/theme1.xml"/><Relationship Id="rId107" Type="http://schemas.openxmlformats.org/officeDocument/2006/relationships/font" Target="fonts/font9.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30.fntdata"/><Relationship Id="rId149" Type="http://schemas.openxmlformats.org/officeDocument/2006/relationships/font" Target="fonts/font51.fntdata"/><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tableStyles" Target="tableStyle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font" Target="fonts/font20.fntdata"/><Relationship Id="rId139" Type="http://schemas.openxmlformats.org/officeDocument/2006/relationships/font" Target="fonts/font41.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font" Target="fonts/font52.fntdata"/><Relationship Id="rId155" Type="http://schemas.openxmlformats.org/officeDocument/2006/relationships/font" Target="fonts/font57.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5.fntdata"/><Relationship Id="rId108" Type="http://schemas.openxmlformats.org/officeDocument/2006/relationships/font" Target="fonts/font10.fntdata"/><Relationship Id="rId124" Type="http://schemas.openxmlformats.org/officeDocument/2006/relationships/font" Target="fonts/font26.fntdata"/><Relationship Id="rId129" Type="http://schemas.openxmlformats.org/officeDocument/2006/relationships/font" Target="fonts/font31.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42.fntdata"/><Relationship Id="rId145" Type="http://schemas.openxmlformats.org/officeDocument/2006/relationships/font" Target="fonts/font47.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6.fntdata"/><Relationship Id="rId119" Type="http://schemas.openxmlformats.org/officeDocument/2006/relationships/font" Target="fonts/font21.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2.fntdata"/><Relationship Id="rId135" Type="http://schemas.openxmlformats.org/officeDocument/2006/relationships/font" Target="fonts/font37.fntdata"/><Relationship Id="rId151" Type="http://schemas.openxmlformats.org/officeDocument/2006/relationships/font" Target="fonts/font53.fntdata"/><Relationship Id="rId156" Type="http://schemas.openxmlformats.org/officeDocument/2006/relationships/font" Target="fonts/font58.fntdata"/><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6.fntdata"/><Relationship Id="rId120" Type="http://schemas.openxmlformats.org/officeDocument/2006/relationships/font" Target="fonts/font22.fntdata"/><Relationship Id="rId125" Type="http://schemas.openxmlformats.org/officeDocument/2006/relationships/font" Target="fonts/font27.fntdata"/><Relationship Id="rId141" Type="http://schemas.openxmlformats.org/officeDocument/2006/relationships/font" Target="fonts/font43.fntdata"/><Relationship Id="rId146" Type="http://schemas.openxmlformats.org/officeDocument/2006/relationships/font" Target="fonts/font4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2.fntdata"/><Relationship Id="rId115" Type="http://schemas.openxmlformats.org/officeDocument/2006/relationships/font" Target="fonts/font17.fntdata"/><Relationship Id="rId131" Type="http://schemas.openxmlformats.org/officeDocument/2006/relationships/font" Target="fonts/font33.fntdata"/><Relationship Id="rId136" Type="http://schemas.openxmlformats.org/officeDocument/2006/relationships/font" Target="fonts/font38.fntdata"/><Relationship Id="rId15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font" Target="fonts/font5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2.fntdata"/><Relationship Id="rId105" Type="http://schemas.openxmlformats.org/officeDocument/2006/relationships/font" Target="fonts/font7.fntdata"/><Relationship Id="rId126" Type="http://schemas.openxmlformats.org/officeDocument/2006/relationships/font" Target="fonts/font28.fntdata"/><Relationship Id="rId147" Type="http://schemas.openxmlformats.org/officeDocument/2006/relationships/font" Target="fonts/font4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notesMaster" Target="notesMasters/notesMaster1.xml"/><Relationship Id="rId121" Type="http://schemas.openxmlformats.org/officeDocument/2006/relationships/font" Target="fonts/font23.fntdata"/><Relationship Id="rId142" Type="http://schemas.openxmlformats.org/officeDocument/2006/relationships/font" Target="fonts/font44.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8.fntdata"/><Relationship Id="rId137" Type="http://schemas.openxmlformats.org/officeDocument/2006/relationships/font" Target="fonts/font39.fntdata"/><Relationship Id="rId158"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3.fntdata"/><Relationship Id="rId132" Type="http://schemas.openxmlformats.org/officeDocument/2006/relationships/font" Target="fonts/font34.fntdata"/><Relationship Id="rId153" Type="http://schemas.openxmlformats.org/officeDocument/2006/relationships/font" Target="fonts/font5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8.fntdata"/><Relationship Id="rId127" Type="http://schemas.openxmlformats.org/officeDocument/2006/relationships/font" Target="fonts/font29.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1.fntdata"/><Relationship Id="rId101" Type="http://schemas.openxmlformats.org/officeDocument/2006/relationships/font" Target="fonts/font3.fntdata"/><Relationship Id="rId122" Type="http://schemas.openxmlformats.org/officeDocument/2006/relationships/font" Target="fonts/font24.fntdata"/><Relationship Id="rId143" Type="http://schemas.openxmlformats.org/officeDocument/2006/relationships/font" Target="fonts/font45.fntdata"/><Relationship Id="rId148" Type="http://schemas.openxmlformats.org/officeDocument/2006/relationships/font" Target="fonts/font50.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4.fntdata"/><Relationship Id="rId133" Type="http://schemas.openxmlformats.org/officeDocument/2006/relationships/font" Target="fonts/font35.fntdata"/><Relationship Id="rId154" Type="http://schemas.openxmlformats.org/officeDocument/2006/relationships/font" Target="fonts/font56.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4.fntdata"/><Relationship Id="rId123" Type="http://schemas.openxmlformats.org/officeDocument/2006/relationships/font" Target="fonts/font25.fntdata"/><Relationship Id="rId144" Type="http://schemas.openxmlformats.org/officeDocument/2006/relationships/font" Target="fonts/font46.fntdata"/><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font" Target="fonts/font15.fntdata"/><Relationship Id="rId134" Type="http://schemas.openxmlformats.org/officeDocument/2006/relationships/font" Target="fonts/font3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07a9a8b46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07a9a8b4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cc7554a049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cc7554a049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107a9a8b46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107a9a8b46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cc7554a049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cc7554a049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c7554a049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cc7554a049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7aaa41fe9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7aaa41fe9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05aad17dc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105aad17d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cc7554a049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cc7554a04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07aaa41fe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cc7554a049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07aaa41fe9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07aaa41fe9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cc7554a049_0_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cc7554a049_0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107aaa41fe9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107aaa41fe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07aaa41fe9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07aaa41fe9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cc7554a049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cc7554a04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107aaa41fe9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0" name="Google Shape;1080;g107aaa41fe9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cc7554a049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cc7554a049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07aaa41fe9_0_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07aaa41fe9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cc7554a049_0_7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cc7554a049_0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84717712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cc7554a049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cc7554a049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083f33e9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083f33e9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cc7554a049_0_7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cc7554a049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cc7554a049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cc7554a049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107aaa41fe9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107aaa41fe9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1083f33e91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2" name="Google Shape;1432;g1083f33e91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c7554a049_0_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cc7554a049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1083f33e91c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1083f33e91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gcc7554a049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6" name="Google Shape;1456;gcc7554a049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392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cc7554a049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c7554a049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083f33e91c_1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cc7554a049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cc7554a049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cc7554a049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083f33e91c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083f33e9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1083f33e91c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1083f33e91c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5221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1083f33e91c_2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g1083f33e91c_2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cc7554a049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2" name="Google Shape;1862;gcc7554a049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83f33e91c_2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83f33e91c_2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1083f33e91c_2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6" name="Google Shape;1876;g1083f33e91c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cc7554a049_0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cc7554a049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8"/>
        <p:cNvGrpSpPr/>
        <p:nvPr/>
      </p:nvGrpSpPr>
      <p:grpSpPr>
        <a:xfrm>
          <a:off x="0" y="0"/>
          <a:ext cx="0" cy="0"/>
          <a:chOff x="0" y="0"/>
          <a:chExt cx="0" cy="0"/>
        </a:xfrm>
      </p:grpSpPr>
      <p:sp>
        <p:nvSpPr>
          <p:cNvPr id="1889" name="Google Shape;1889;g1083f33e91c_2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0" name="Google Shape;1890;g1083f33e91c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083f33e91c_2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083f33e91c_2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SLIDES_API15326610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SLIDES_API15326610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1b7730b482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1b7730b48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cc7554a049_0_8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cc7554a049_0_8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8232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cc7554a049_0_8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cc7554a049_0_8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Google Shape;1946;gcc7554a049_0_8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7" name="Google Shape;1947;gcc7554a049_0_8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cc7554a049_0_8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cc7554a049_0_8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1"/>
        <p:cNvGrpSpPr/>
        <p:nvPr/>
      </p:nvGrpSpPr>
      <p:grpSpPr>
        <a:xfrm>
          <a:off x="0" y="0"/>
          <a:ext cx="0" cy="0"/>
          <a:chOff x="0" y="0"/>
          <a:chExt cx="0" cy="0"/>
        </a:xfrm>
      </p:grpSpPr>
      <p:sp>
        <p:nvSpPr>
          <p:cNvPr id="5072" name="Google Shape;5072;gcc7554a049_0_117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3" name="Google Shape;5073;gcc7554a049_0_11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0"/>
        <p:cNvGrpSpPr/>
        <p:nvPr/>
      </p:nvGrpSpPr>
      <p:grpSpPr>
        <a:xfrm>
          <a:off x="0" y="0"/>
          <a:ext cx="0" cy="0"/>
          <a:chOff x="0" y="0"/>
          <a:chExt cx="0" cy="0"/>
        </a:xfrm>
      </p:grpSpPr>
      <p:sp>
        <p:nvSpPr>
          <p:cNvPr id="5491" name="Google Shape;5491;gcc7554a049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2" name="Google Shape;5492;gcc7554a049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0"/>
        <p:cNvGrpSpPr/>
        <p:nvPr/>
      </p:nvGrpSpPr>
      <p:grpSpPr>
        <a:xfrm>
          <a:off x="0" y="0"/>
          <a:ext cx="0" cy="0"/>
          <a:chOff x="0" y="0"/>
          <a:chExt cx="0" cy="0"/>
        </a:xfrm>
      </p:grpSpPr>
      <p:sp>
        <p:nvSpPr>
          <p:cNvPr id="5661" name="Google Shape;5661;gcc7554a049_0_12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2" name="Google Shape;5662;gcc7554a049_0_1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5"/>
        <p:cNvGrpSpPr/>
        <p:nvPr/>
      </p:nvGrpSpPr>
      <p:grpSpPr>
        <a:xfrm>
          <a:off x="0" y="0"/>
          <a:ext cx="0" cy="0"/>
          <a:chOff x="0" y="0"/>
          <a:chExt cx="0" cy="0"/>
        </a:xfrm>
      </p:grpSpPr>
      <p:sp>
        <p:nvSpPr>
          <p:cNvPr id="6066" name="Google Shape;6066;gcc7554a049_0_127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7" name="Google Shape;6067;gcc7554a049_0_1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5"/>
        <p:cNvGrpSpPr/>
        <p:nvPr/>
      </p:nvGrpSpPr>
      <p:grpSpPr>
        <a:xfrm>
          <a:off x="0" y="0"/>
          <a:ext cx="0" cy="0"/>
          <a:chOff x="0" y="0"/>
          <a:chExt cx="0" cy="0"/>
        </a:xfrm>
      </p:grpSpPr>
      <p:sp>
        <p:nvSpPr>
          <p:cNvPr id="6446" name="Google Shape;6446;gcc7554a049_0_1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7" name="Google Shape;6447;gcc7554a049_0_1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9"/>
        <p:cNvGrpSpPr/>
        <p:nvPr/>
      </p:nvGrpSpPr>
      <p:grpSpPr>
        <a:xfrm>
          <a:off x="0" y="0"/>
          <a:ext cx="0" cy="0"/>
          <a:chOff x="0" y="0"/>
          <a:chExt cx="0" cy="0"/>
        </a:xfrm>
      </p:grpSpPr>
      <p:sp>
        <p:nvSpPr>
          <p:cNvPr id="6860" name="Google Shape;6860;gcc7554a049_0_13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1" name="Google Shape;6861;gcc7554a049_0_13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0"/>
        <p:cNvGrpSpPr/>
        <p:nvPr/>
      </p:nvGrpSpPr>
      <p:grpSpPr>
        <a:xfrm>
          <a:off x="0" y="0"/>
          <a:ext cx="0" cy="0"/>
          <a:chOff x="0" y="0"/>
          <a:chExt cx="0" cy="0"/>
        </a:xfrm>
      </p:grpSpPr>
      <p:sp>
        <p:nvSpPr>
          <p:cNvPr id="7221" name="Google Shape;7221;gcc7554a049_0_13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2" name="Google Shape;7222;gcc7554a049_0_13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0"/>
        <p:cNvGrpSpPr/>
        <p:nvPr/>
      </p:nvGrpSpPr>
      <p:grpSpPr>
        <a:xfrm>
          <a:off x="0" y="0"/>
          <a:ext cx="0" cy="0"/>
          <a:chOff x="0" y="0"/>
          <a:chExt cx="0" cy="0"/>
        </a:xfrm>
      </p:grpSpPr>
      <p:sp>
        <p:nvSpPr>
          <p:cNvPr id="7731" name="Google Shape;7731;gcc7554a049_0_14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2" name="Google Shape;7732;gcc7554a049_0_14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0"/>
        <p:cNvGrpSpPr/>
        <p:nvPr/>
      </p:nvGrpSpPr>
      <p:grpSpPr>
        <a:xfrm>
          <a:off x="0" y="0"/>
          <a:ext cx="0" cy="0"/>
          <a:chOff x="0" y="0"/>
          <a:chExt cx="0" cy="0"/>
        </a:xfrm>
      </p:grpSpPr>
      <p:sp>
        <p:nvSpPr>
          <p:cNvPr id="8351" name="Google Shape;8351;gcc7554a049_0_149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2" name="Google Shape;8352;gcc7554a049_0_14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4"/>
        <p:cNvGrpSpPr/>
        <p:nvPr/>
      </p:nvGrpSpPr>
      <p:grpSpPr>
        <a:xfrm>
          <a:off x="0" y="0"/>
          <a:ext cx="0" cy="0"/>
          <a:chOff x="0" y="0"/>
          <a:chExt cx="0" cy="0"/>
        </a:xfrm>
      </p:grpSpPr>
      <p:sp>
        <p:nvSpPr>
          <p:cNvPr id="8945" name="Google Shape;8945;gcc7554a049_0_15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6" name="Google Shape;8946;gcc7554a049_0_15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5"/>
        <p:cNvGrpSpPr/>
        <p:nvPr/>
      </p:nvGrpSpPr>
      <p:grpSpPr>
        <a:xfrm>
          <a:off x="0" y="0"/>
          <a:ext cx="0" cy="0"/>
          <a:chOff x="0" y="0"/>
          <a:chExt cx="0" cy="0"/>
        </a:xfrm>
      </p:grpSpPr>
      <p:sp>
        <p:nvSpPr>
          <p:cNvPr id="9266" name="Google Shape;9266;gcc7554a049_0_159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7" name="Google Shape;9267;gcc7554a049_0_15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0"/>
        <p:cNvGrpSpPr/>
        <p:nvPr/>
      </p:nvGrpSpPr>
      <p:grpSpPr>
        <a:xfrm>
          <a:off x="0" y="0"/>
          <a:ext cx="0" cy="0"/>
          <a:chOff x="0" y="0"/>
          <a:chExt cx="0" cy="0"/>
        </a:xfrm>
      </p:grpSpPr>
      <p:sp>
        <p:nvSpPr>
          <p:cNvPr id="9571" name="Google Shape;9571;gcc7554a049_0_16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2" name="Google Shape;9572;gcc7554a049_0_16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3">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4">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3742850" y="1549875"/>
            <a:ext cx="4545000" cy="1291200"/>
          </a:xfrm>
          <a:prstGeom prst="rect">
            <a:avLst/>
          </a:prstGeom>
        </p:spPr>
        <p:txBody>
          <a:bodyPr spcFirstLastPara="1" wrap="square" lIns="91425" tIns="91425" rIns="91425" bIns="91425" anchor="t"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endParaRPr/>
          </a:p>
        </p:txBody>
      </p:sp>
      <p:sp>
        <p:nvSpPr>
          <p:cNvPr id="139" name="Google Shape;139;p19"/>
          <p:cNvSpPr txBox="1">
            <a:spLocks noGrp="1"/>
          </p:cNvSpPr>
          <p:nvPr>
            <p:ph type="subTitle" idx="1"/>
          </p:nvPr>
        </p:nvSpPr>
        <p:spPr>
          <a:xfrm>
            <a:off x="3742850" y="3039213"/>
            <a:ext cx="4545000" cy="5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cxnSp>
        <p:nvCxnSpPr>
          <p:cNvPr id="140" name="Google Shape;140;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1" name="Google Shape;141;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3" name="Google Shape;143;p1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4" name="Google Shape;144;p1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45" name="Google Shape;145;p1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56" name="Google Shape;156;p2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8">
    <p:spTree>
      <p:nvGrpSpPr>
        <p:cNvPr id="1"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1" name="Google Shape;181;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2" name="Google Shape;182;p2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83" name="Google Shape;183;p2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84" name="Google Shape;184;p24"/>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marL="914400" lvl="1" indent="-317500" rtl="0">
              <a:lnSpc>
                <a:spcPct val="100000"/>
              </a:lnSpc>
              <a:spcBef>
                <a:spcPts val="0"/>
              </a:spcBef>
              <a:spcAft>
                <a:spcPts val="0"/>
              </a:spcAft>
              <a:buSzPts val="1400"/>
              <a:buChar char="○"/>
              <a:defRPr sz="3000">
                <a:latin typeface="Vidaloka"/>
                <a:ea typeface="Vidaloka"/>
                <a:cs typeface="Vidaloka"/>
                <a:sym typeface="Vidaloka"/>
              </a:defRPr>
            </a:lvl2pPr>
            <a:lvl3pPr marL="1371600" lvl="2" indent="-317500" rtl="0">
              <a:lnSpc>
                <a:spcPct val="100000"/>
              </a:lnSpc>
              <a:spcBef>
                <a:spcPts val="0"/>
              </a:spcBef>
              <a:spcAft>
                <a:spcPts val="0"/>
              </a:spcAft>
              <a:buSzPts val="1400"/>
              <a:buChar char="■"/>
              <a:defRPr sz="3000">
                <a:latin typeface="Vidaloka"/>
                <a:ea typeface="Vidaloka"/>
                <a:cs typeface="Vidaloka"/>
                <a:sym typeface="Vidaloka"/>
              </a:defRPr>
            </a:lvl3pPr>
            <a:lvl4pPr marL="1828800" lvl="3" indent="-317500" rtl="0">
              <a:lnSpc>
                <a:spcPct val="100000"/>
              </a:lnSpc>
              <a:spcBef>
                <a:spcPts val="0"/>
              </a:spcBef>
              <a:spcAft>
                <a:spcPts val="0"/>
              </a:spcAft>
              <a:buSzPts val="1400"/>
              <a:buChar char="●"/>
              <a:defRPr sz="3000">
                <a:latin typeface="Vidaloka"/>
                <a:ea typeface="Vidaloka"/>
                <a:cs typeface="Vidaloka"/>
                <a:sym typeface="Vidaloka"/>
              </a:defRPr>
            </a:lvl4pPr>
            <a:lvl5pPr marL="2286000" lvl="4" indent="-317500" rtl="0">
              <a:lnSpc>
                <a:spcPct val="100000"/>
              </a:lnSpc>
              <a:spcBef>
                <a:spcPts val="0"/>
              </a:spcBef>
              <a:spcAft>
                <a:spcPts val="0"/>
              </a:spcAft>
              <a:buSzPts val="1400"/>
              <a:buChar char="○"/>
              <a:defRPr sz="3000">
                <a:latin typeface="Vidaloka"/>
                <a:ea typeface="Vidaloka"/>
                <a:cs typeface="Vidaloka"/>
                <a:sym typeface="Vidaloka"/>
              </a:defRPr>
            </a:lvl5pPr>
            <a:lvl6pPr marL="2743200" lvl="5" indent="-317500" rtl="0">
              <a:lnSpc>
                <a:spcPct val="100000"/>
              </a:lnSpc>
              <a:spcBef>
                <a:spcPts val="0"/>
              </a:spcBef>
              <a:spcAft>
                <a:spcPts val="0"/>
              </a:spcAft>
              <a:buSzPts val="1400"/>
              <a:buChar char="■"/>
              <a:defRPr sz="3000">
                <a:latin typeface="Vidaloka"/>
                <a:ea typeface="Vidaloka"/>
                <a:cs typeface="Vidaloka"/>
                <a:sym typeface="Vidaloka"/>
              </a:defRPr>
            </a:lvl6pPr>
            <a:lvl7pPr marL="3200400" lvl="6" indent="-317500" rtl="0">
              <a:lnSpc>
                <a:spcPct val="100000"/>
              </a:lnSpc>
              <a:spcBef>
                <a:spcPts val="0"/>
              </a:spcBef>
              <a:spcAft>
                <a:spcPts val="0"/>
              </a:spcAft>
              <a:buSzPts val="1400"/>
              <a:buChar char="●"/>
              <a:defRPr sz="3000">
                <a:latin typeface="Vidaloka"/>
                <a:ea typeface="Vidaloka"/>
                <a:cs typeface="Vidaloka"/>
                <a:sym typeface="Vidaloka"/>
              </a:defRPr>
            </a:lvl7pPr>
            <a:lvl8pPr marL="3657600" lvl="7" indent="-317500" rtl="0">
              <a:lnSpc>
                <a:spcPct val="100000"/>
              </a:lnSpc>
              <a:spcBef>
                <a:spcPts val="0"/>
              </a:spcBef>
              <a:spcAft>
                <a:spcPts val="0"/>
              </a:spcAft>
              <a:buSzPts val="1400"/>
              <a:buChar char="○"/>
              <a:defRPr sz="3000">
                <a:latin typeface="Vidaloka"/>
                <a:ea typeface="Vidaloka"/>
                <a:cs typeface="Vidaloka"/>
                <a:sym typeface="Vidaloka"/>
              </a:defRPr>
            </a:lvl8pPr>
            <a:lvl9pPr marL="4114800" lvl="8" indent="-317500" rtl="0">
              <a:lnSpc>
                <a:spcPct val="100000"/>
              </a:lnSpc>
              <a:spcBef>
                <a:spcPts val="0"/>
              </a:spcBef>
              <a:spcAft>
                <a:spcPts val="0"/>
              </a:spcAft>
              <a:buSzPts val="1400"/>
              <a:buChar char="■"/>
              <a:defRPr sz="3000">
                <a:latin typeface="Vidaloka"/>
                <a:ea typeface="Vidaloka"/>
                <a:cs typeface="Vidaloka"/>
                <a:sym typeface="Vidal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4956100" y="2467375"/>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4" name="Google Shape;194;p26"/>
          <p:cNvSpPr txBox="1">
            <a:spLocks noGrp="1"/>
          </p:cNvSpPr>
          <p:nvPr>
            <p:ph type="title" idx="2" hasCustomPrompt="1"/>
          </p:nvPr>
        </p:nvSpPr>
        <p:spPr>
          <a:xfrm>
            <a:off x="4956100" y="1402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195" name="Google Shape;195;p26"/>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196" name="Google Shape;196;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7" name="Google Shape;197;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8" name="Google Shape;198;p26"/>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1" name="Google Shape;211;p28"/>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2" name="Google Shape;212;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3" name="Google Shape;213;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4" name="Google Shape;214;p28"/>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solidFill>
                  <a:schemeClr val="dk1"/>
                </a:solidFill>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1" name="Google Shape;221;p2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2" name="Google Shape;222;p2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3" name="Google Shape;223;p2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1 -">
  <p:cSld name="CUSTOM_32">
    <p:spTree>
      <p:nvGrpSpPr>
        <p:cNvPr id="1" name="Shape 252"/>
        <p:cNvGrpSpPr/>
        <p:nvPr/>
      </p:nvGrpSpPr>
      <p:grpSpPr>
        <a:xfrm>
          <a:off x="0" y="0"/>
          <a:ext cx="0" cy="0"/>
          <a:chOff x="0" y="0"/>
          <a:chExt cx="0" cy="0"/>
        </a:xfrm>
      </p:grpSpPr>
      <p:sp>
        <p:nvSpPr>
          <p:cNvPr id="253" name="Google Shape;253;p32"/>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4" name="Google Shape;254;p32"/>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5" name="Google Shape;255;p32"/>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6" name="Google Shape;256;p32"/>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7" name="Google Shape;257;p32"/>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58" name="Google Shape;258;p32"/>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9" name="Google Shape;259;p32"/>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0" name="Google Shape;260;p32"/>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2"/>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2" name="Google Shape;262;p32"/>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3" name="Google Shape;263;p32"/>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64" name="Google Shape;264;p32"/>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5" name="Google Shape;265;p32"/>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66" name="Google Shape;266;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67" name="Google Shape;267;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33">
    <p:spTree>
      <p:nvGrpSpPr>
        <p:cNvPr id="1" name="Shape 268"/>
        <p:cNvGrpSpPr/>
        <p:nvPr/>
      </p:nvGrpSpPr>
      <p:grpSpPr>
        <a:xfrm>
          <a:off x="0" y="0"/>
          <a:ext cx="0" cy="0"/>
          <a:chOff x="0" y="0"/>
          <a:chExt cx="0" cy="0"/>
        </a:xfrm>
      </p:grpSpPr>
      <p:sp>
        <p:nvSpPr>
          <p:cNvPr id="269" name="Google Shape;269;p33"/>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0" name="Google Shape;270;p33"/>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1" name="Google Shape;271;p33"/>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2" name="Google Shape;272;p33"/>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3" name="Google Shape;273;p33"/>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4" name="Google Shape;274;p33"/>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5" name="Google Shape;275;p33"/>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6" name="Google Shape;276;p33"/>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7" name="Google Shape;277;p33"/>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a:endParaRPr/>
          </a:p>
        </p:txBody>
      </p:sp>
      <p:sp>
        <p:nvSpPr>
          <p:cNvPr id="278" name="Google Shape;278;p33"/>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9" name="Google Shape;279;p33"/>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80" name="Google Shape;280;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1" name="Google Shape;281;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2" name="Google Shape;282;p3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3" name="Google Shape;283;p3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84"/>
        <p:cNvGrpSpPr/>
        <p:nvPr/>
      </p:nvGrpSpPr>
      <p:grpSpPr>
        <a:xfrm>
          <a:off x="0" y="0"/>
          <a:ext cx="0" cy="0"/>
          <a:chOff x="0" y="0"/>
          <a:chExt cx="0" cy="0"/>
        </a:xfrm>
      </p:grpSpPr>
      <p:sp>
        <p:nvSpPr>
          <p:cNvPr id="285" name="Google Shape;285;p34"/>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86" name="Google Shape;286;p3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7" name="Google Shape;287;p3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8" name="Google Shape;288;p3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89" name="Google Shape;289;p3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0" name="Google Shape;290;p3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1" name="Google Shape;291;p3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CUSTOM_35">
    <p:spTree>
      <p:nvGrpSpPr>
        <p:cNvPr id="1" name="Shape 292"/>
        <p:cNvGrpSpPr/>
        <p:nvPr/>
      </p:nvGrpSpPr>
      <p:grpSpPr>
        <a:xfrm>
          <a:off x="0" y="0"/>
          <a:ext cx="0" cy="0"/>
          <a:chOff x="0" y="0"/>
          <a:chExt cx="0" cy="0"/>
        </a:xfrm>
      </p:grpSpPr>
      <p:sp>
        <p:nvSpPr>
          <p:cNvPr id="293" name="Google Shape;293;p35"/>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4" name="Google Shape;294;p35"/>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35"/>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6" name="Google Shape;296;p35"/>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7" name="Google Shape;297;p35"/>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98" name="Google Shape;298;p35"/>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9" name="Google Shape;299;p35"/>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0" name="Google Shape;300;p35"/>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1" name="Google Shape;301;p35"/>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02" name="Google Shape;30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03" name="Google Shape;30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
  <p:cSld name="CUSTOM_23">
    <p:spTree>
      <p:nvGrpSpPr>
        <p:cNvPr id="1"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7" name="Google Shape;317;p3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8" name="Google Shape;318;p3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19" name="Google Shape;319;p3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0" name="Google Shape;320;p3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21" name="Google Shape;321;p3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22" name="Google Shape;322;p37"/>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3" name="Google Shape;323;p37"/>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4" name="Google Shape;324;p37"/>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5" name="Google Shape;325;p37"/>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6" name="Google Shape;326;p37"/>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7" name="Google Shape;327;p37"/>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28" name="Google Shape;328;p37"/>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29" name="Google Shape;329;p37"/>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330" name="Google Shape;330;p37"/>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1" name="Google Shape;331;p37"/>
          <p:cNvSpPr txBox="1">
            <a:spLocks noGrp="1"/>
          </p:cNvSpPr>
          <p:nvPr>
            <p:ph type="title" idx="9" hasCustomPrompt="1"/>
          </p:nvPr>
        </p:nvSpPr>
        <p:spPr>
          <a:xfrm>
            <a:off x="13512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a:spLocks noGrp="1"/>
          </p:cNvSpPr>
          <p:nvPr>
            <p:ph type="title" idx="13" hasCustomPrompt="1"/>
          </p:nvPr>
        </p:nvSpPr>
        <p:spPr>
          <a:xfrm>
            <a:off x="5306650" y="1131425"/>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a:spLocks noGrp="1"/>
          </p:cNvSpPr>
          <p:nvPr>
            <p:ph type="title" idx="14" hasCustomPrompt="1"/>
          </p:nvPr>
        </p:nvSpPr>
        <p:spPr>
          <a:xfrm>
            <a:off x="135130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a:spLocks noGrp="1"/>
          </p:cNvSpPr>
          <p:nvPr>
            <p:ph type="title" idx="15" hasCustomPrompt="1"/>
          </p:nvPr>
        </p:nvSpPr>
        <p:spPr>
          <a:xfrm>
            <a:off x="5306650" y="2964563"/>
            <a:ext cx="2486100" cy="66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2">
  <p:cSld name="CUSTOM_4_2_1">
    <p:spTree>
      <p:nvGrpSpPr>
        <p:cNvPr id="1" name="Shape 335"/>
        <p:cNvGrpSpPr/>
        <p:nvPr/>
      </p:nvGrpSpPr>
      <p:grpSpPr>
        <a:xfrm>
          <a:off x="0" y="0"/>
          <a:ext cx="0" cy="0"/>
          <a:chOff x="0" y="0"/>
          <a:chExt cx="0" cy="0"/>
        </a:xfrm>
      </p:grpSpPr>
      <p:sp>
        <p:nvSpPr>
          <p:cNvPr id="336" name="Google Shape;336;p38"/>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7" name="Google Shape;337;p38"/>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38" name="Google Shape;338;p38"/>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39" name="Google Shape;339;p38"/>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0" name="Google Shape;340;p38"/>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1" name="Google Shape;341;p38"/>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accent4"/>
              </a:buClr>
              <a:buSzPts val="1400"/>
              <a:buNone/>
              <a:defRPr>
                <a:solidFill>
                  <a:schemeClr val="accent4"/>
                </a:solidFill>
              </a:defRPr>
            </a:lvl2pPr>
            <a:lvl3pPr lvl="2" algn="ctr" rtl="0">
              <a:spcBef>
                <a:spcPts val="0"/>
              </a:spcBef>
              <a:spcAft>
                <a:spcPts val="0"/>
              </a:spcAft>
              <a:buClr>
                <a:schemeClr val="accent4"/>
              </a:buClr>
              <a:buSzPts val="1400"/>
              <a:buNone/>
              <a:defRPr>
                <a:solidFill>
                  <a:schemeClr val="accent4"/>
                </a:solidFill>
              </a:defRPr>
            </a:lvl3pPr>
            <a:lvl4pPr lvl="3" algn="ctr" rtl="0">
              <a:spcBef>
                <a:spcPts val="0"/>
              </a:spcBef>
              <a:spcAft>
                <a:spcPts val="0"/>
              </a:spcAft>
              <a:buClr>
                <a:schemeClr val="accent4"/>
              </a:buClr>
              <a:buSzPts val="1400"/>
              <a:buNone/>
              <a:defRPr>
                <a:solidFill>
                  <a:schemeClr val="accent4"/>
                </a:solidFill>
              </a:defRPr>
            </a:lvl4pPr>
            <a:lvl5pPr lvl="4" algn="ctr" rtl="0">
              <a:spcBef>
                <a:spcPts val="0"/>
              </a:spcBef>
              <a:spcAft>
                <a:spcPts val="0"/>
              </a:spcAft>
              <a:buClr>
                <a:schemeClr val="accent4"/>
              </a:buClr>
              <a:buSzPts val="1400"/>
              <a:buNone/>
              <a:defRPr>
                <a:solidFill>
                  <a:schemeClr val="accent4"/>
                </a:solidFill>
              </a:defRPr>
            </a:lvl5pPr>
            <a:lvl6pPr lvl="5" algn="ctr" rtl="0">
              <a:spcBef>
                <a:spcPts val="0"/>
              </a:spcBef>
              <a:spcAft>
                <a:spcPts val="0"/>
              </a:spcAft>
              <a:buClr>
                <a:schemeClr val="accent4"/>
              </a:buClr>
              <a:buSzPts val="1400"/>
              <a:buNone/>
              <a:defRPr>
                <a:solidFill>
                  <a:schemeClr val="accent4"/>
                </a:solidFill>
              </a:defRPr>
            </a:lvl6pPr>
            <a:lvl7pPr lvl="6" algn="ctr" rtl="0">
              <a:spcBef>
                <a:spcPts val="0"/>
              </a:spcBef>
              <a:spcAft>
                <a:spcPts val="0"/>
              </a:spcAft>
              <a:buClr>
                <a:schemeClr val="accent4"/>
              </a:buClr>
              <a:buSzPts val="1400"/>
              <a:buNone/>
              <a:defRPr>
                <a:solidFill>
                  <a:schemeClr val="accent4"/>
                </a:solidFill>
              </a:defRPr>
            </a:lvl7pPr>
            <a:lvl8pPr lvl="7" algn="ctr" rtl="0">
              <a:spcBef>
                <a:spcPts val="0"/>
              </a:spcBef>
              <a:spcAft>
                <a:spcPts val="0"/>
              </a:spcAft>
              <a:buClr>
                <a:schemeClr val="accent4"/>
              </a:buClr>
              <a:buSzPts val="1400"/>
              <a:buNone/>
              <a:defRPr>
                <a:solidFill>
                  <a:schemeClr val="accent4"/>
                </a:solidFill>
              </a:defRPr>
            </a:lvl8pPr>
            <a:lvl9pPr lvl="8" algn="ctr" rtl="0">
              <a:spcBef>
                <a:spcPts val="0"/>
              </a:spcBef>
              <a:spcAft>
                <a:spcPts val="0"/>
              </a:spcAft>
              <a:buClr>
                <a:schemeClr val="accent4"/>
              </a:buClr>
              <a:buSzPts val="1400"/>
              <a:buNone/>
              <a:defRPr>
                <a:solidFill>
                  <a:schemeClr val="accent4"/>
                </a:solidFill>
              </a:defRPr>
            </a:lvl9pPr>
          </a:lstStyle>
          <a:p>
            <a:endParaRPr/>
          </a:p>
        </p:txBody>
      </p:sp>
      <p:sp>
        <p:nvSpPr>
          <p:cNvPr id="342" name="Google Shape;342;p38"/>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43" name="Google Shape;343;p3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44" name="Google Shape;344;p3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3">
  <p:cSld name="CUSTOM_26">
    <p:spTree>
      <p:nvGrpSpPr>
        <p:cNvPr id="1"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9" name="Google Shape;359;p4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0" name="Google Shape;360;p40"/>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1" name="Google Shape;361;p40"/>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2" name="Google Shape;362;p40"/>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63" name="Google Shape;363;p40"/>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64" name="Google Shape;364;p4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5" name="Google Shape;365;p4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6" name="Google Shape;366;p4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67" name="Google Shape;367;p4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68" name="Google Shape;368;p4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369" name="Google Shape;369;p4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70" name="Google Shape;370;p4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371"/>
        <p:cNvGrpSpPr/>
        <p:nvPr/>
      </p:nvGrpSpPr>
      <p:grpSpPr>
        <a:xfrm>
          <a:off x="0" y="0"/>
          <a:ext cx="0" cy="0"/>
          <a:chOff x="0" y="0"/>
          <a:chExt cx="0" cy="0"/>
        </a:xfrm>
      </p:grpSpPr>
      <p:sp>
        <p:nvSpPr>
          <p:cNvPr id="372" name="Google Shape;372;p41"/>
          <p:cNvSpPr txBox="1">
            <a:spLocks noGrp="1"/>
          </p:cNvSpPr>
          <p:nvPr>
            <p:ph type="title" hasCustomPrompt="1"/>
          </p:nvPr>
        </p:nvSpPr>
        <p:spPr>
          <a:xfrm>
            <a:off x="2592925" y="71460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4" name="Google Shape;374;p41"/>
          <p:cNvSpPr txBox="1">
            <a:spLocks noGrp="1"/>
          </p:cNvSpPr>
          <p:nvPr>
            <p:ph type="title" idx="2" hasCustomPrompt="1"/>
          </p:nvPr>
        </p:nvSpPr>
        <p:spPr>
          <a:xfrm>
            <a:off x="2592925" y="2063025"/>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76" name="Google Shape;376;p41"/>
          <p:cNvSpPr txBox="1">
            <a:spLocks noGrp="1"/>
          </p:cNvSpPr>
          <p:nvPr>
            <p:ph type="title" idx="4" hasCustomPrompt="1"/>
          </p:nvPr>
        </p:nvSpPr>
        <p:spPr>
          <a:xfrm>
            <a:off x="2592925" y="3411450"/>
            <a:ext cx="39582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5000"/>
              <a:buNone/>
              <a:defRPr sz="43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5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78" name="Google Shape;378;p4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9" name="Google Shape;379;p4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6">
  <p:cSld name="CUSTOM_7_2">
    <p:spTree>
      <p:nvGrpSpPr>
        <p:cNvPr id="1" name="Shape 400"/>
        <p:cNvGrpSpPr/>
        <p:nvPr/>
      </p:nvGrpSpPr>
      <p:grpSpPr>
        <a:xfrm>
          <a:off x="0" y="0"/>
          <a:ext cx="0" cy="0"/>
          <a:chOff x="0" y="0"/>
          <a:chExt cx="0" cy="0"/>
        </a:xfrm>
      </p:grpSpPr>
      <p:sp>
        <p:nvSpPr>
          <p:cNvPr id="401" name="Google Shape;401;p44"/>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2" name="Google Shape;402;p44"/>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3" name="Google Shape;403;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4" name="Google Shape;404;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05"/>
        <p:cNvGrpSpPr/>
        <p:nvPr/>
      </p:nvGrpSpPr>
      <p:grpSpPr>
        <a:xfrm>
          <a:off x="0" y="0"/>
          <a:ext cx="0" cy="0"/>
          <a:chOff x="0" y="0"/>
          <a:chExt cx="0" cy="0"/>
        </a:xfrm>
      </p:grpSpPr>
      <p:sp>
        <p:nvSpPr>
          <p:cNvPr id="406" name="Google Shape;406;p45"/>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07" name="Google Shape;407;p45"/>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08" name="Google Shape;408;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9" name="Google Shape;409;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421"/>
        <p:cNvGrpSpPr/>
        <p:nvPr/>
      </p:nvGrpSpPr>
      <p:grpSpPr>
        <a:xfrm>
          <a:off x="0" y="0"/>
          <a:ext cx="0" cy="0"/>
          <a:chOff x="0" y="0"/>
          <a:chExt cx="0" cy="0"/>
        </a:xfrm>
      </p:grpSpPr>
      <p:sp>
        <p:nvSpPr>
          <p:cNvPr id="422" name="Google Shape;422;p47"/>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3" name="Google Shape;423;p47"/>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4" name="Google Shape;424;p47"/>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25" name="Google Shape;425;p47"/>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26" name="Google Shape;426;p47"/>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27" name="Google Shape;427;p4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28" name="Google Shape;428;p4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29"/>
        <p:cNvGrpSpPr/>
        <p:nvPr/>
      </p:nvGrpSpPr>
      <p:grpSpPr>
        <a:xfrm>
          <a:off x="0" y="0"/>
          <a:ext cx="0" cy="0"/>
          <a:chOff x="0" y="0"/>
          <a:chExt cx="0" cy="0"/>
        </a:xfrm>
      </p:grpSpPr>
      <p:sp>
        <p:nvSpPr>
          <p:cNvPr id="430" name="Google Shape;430;p48"/>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1" name="Google Shape;431;p48"/>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2" name="Google Shape;432;p48"/>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3" name="Google Shape;433;p48"/>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4" name="Google Shape;434;p48"/>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5" name="Google Shape;435;p48"/>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6" name="Google Shape;436;p48"/>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37" name="Google Shape;437;p4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8" name="Google Shape;438;p4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39" name="Google Shape;439;p4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0" name="Google Shape;440;p4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472"/>
        <p:cNvGrpSpPr/>
        <p:nvPr/>
      </p:nvGrpSpPr>
      <p:grpSpPr>
        <a:xfrm>
          <a:off x="0" y="0"/>
          <a:ext cx="0" cy="0"/>
          <a:chOff x="0" y="0"/>
          <a:chExt cx="0" cy="0"/>
        </a:xfrm>
      </p:grpSpPr>
      <p:sp>
        <p:nvSpPr>
          <p:cNvPr id="473" name="Google Shape;473;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2pPr>
            <a:lvl3pPr lvl="2"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3pPr>
            <a:lvl4pPr lvl="3"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4pPr>
            <a:lvl5pPr lvl="4"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5pPr>
            <a:lvl6pPr lvl="5"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6pPr>
            <a:lvl7pPr lvl="6"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7pPr>
            <a:lvl8pPr lvl="7"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8pPr>
            <a:lvl9pPr lvl="8" algn="ctr" rtl="0">
              <a:spcBef>
                <a:spcPts val="0"/>
              </a:spcBef>
              <a:spcAft>
                <a:spcPts val="0"/>
              </a:spcAft>
              <a:buClr>
                <a:schemeClr val="accent1"/>
              </a:buClr>
              <a:buSzPts val="2400"/>
              <a:buFont typeface="Vidaloka"/>
              <a:buNone/>
              <a:defRPr sz="2400" b="1">
                <a:solidFill>
                  <a:schemeClr val="accent1"/>
                </a:solidFill>
                <a:latin typeface="Vidaloka"/>
                <a:ea typeface="Vidaloka"/>
                <a:cs typeface="Vidaloka"/>
                <a:sym typeface="Vidaloka"/>
              </a:defRPr>
            </a:lvl9pPr>
          </a:lstStyle>
          <a:p>
            <a:endParaRPr/>
          </a:p>
        </p:txBody>
      </p:sp>
      <p:sp>
        <p:nvSpPr>
          <p:cNvPr id="44" name="Google Shape;44;p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accent1"/>
              </a:buClr>
              <a:buSzPts val="1400"/>
              <a:buChar char="●"/>
              <a:defRPr sz="1400">
                <a:solidFill>
                  <a:srgbClr val="374957"/>
                </a:solidFill>
              </a:defRPr>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5" name="Google Shape;45;p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46" name="Google Shape;46;p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 name="Google Shape;47;p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latin typeface="Vidaloka"/>
                <a:ea typeface="Vidaloka"/>
                <a:cs typeface="Vidaloka"/>
                <a:sym typeface="Vidaloka"/>
              </a:defRPr>
            </a:lvl1pPr>
          </a:lstStyle>
          <a:p>
            <a:endParaRPr/>
          </a:p>
        </p:txBody>
      </p:sp>
      <p:cxnSp>
        <p:nvCxnSpPr>
          <p:cNvPr id="62" name="Google Shape;62;p1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3" name="Google Shape;63;p1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4" name="Google Shape;64;p10"/>
          <p:cNvCxnSpPr/>
          <p:nvPr/>
        </p:nvCxnSpPr>
        <p:spPr>
          <a:xfrm rot="10800000" flipH="1">
            <a:off x="6144975" y="3103725"/>
            <a:ext cx="3118200" cy="22011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4.xml"/><Relationship Id="rId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68"/>
        <p:cNvGrpSpPr/>
        <p:nvPr/>
      </p:nvGrpSpPr>
      <p:grpSpPr>
        <a:xfrm>
          <a:off x="0" y="0"/>
          <a:ext cx="0" cy="0"/>
          <a:chOff x="0" y="0"/>
          <a:chExt cx="0" cy="0"/>
        </a:xfrm>
      </p:grpSpPr>
      <p:sp>
        <p:nvSpPr>
          <p:cNvPr id="469" name="Google Shape;469;p5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0" name="Google Shape;470;p5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76" name="Google Shape;476;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slide" Target="slide81.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slide" Target="slide79.xml"/><Relationship Id="rId11" Type="http://schemas.openxmlformats.org/officeDocument/2006/relationships/slide" Target="slide80.xml"/><Relationship Id="rId5" Type="http://schemas.openxmlformats.org/officeDocument/2006/relationships/hyperlink" Target="http://bit.ly/33VAFh3" TargetMode="External"/><Relationship Id="rId10" Type="http://schemas.openxmlformats.org/officeDocument/2006/relationships/slide" Target="slide74.xml"/><Relationship Id="rId4" Type="http://schemas.openxmlformats.org/officeDocument/2006/relationships/hyperlink" Target="http://bit.ly/30B07Gq" TargetMode="External"/><Relationship Id="rId9" Type="http://schemas.openxmlformats.org/officeDocument/2006/relationships/slide" Target="slide68.xml"/><Relationship Id="rId14" Type="http://schemas.openxmlformats.org/officeDocument/2006/relationships/slide" Target="slide8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0QS3G4BrATPi_OEm6nh8N9F_vGRrCuOLf4nfRgLgYqg/copy"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11.png"/><Relationship Id="rId4" Type="http://schemas.openxmlformats.org/officeDocument/2006/relationships/hyperlink" Target="https://docs.google.com/spreadsheets/d/10QS3G4BrATPi_OEm6nh8N9F_vGRrCuOLf4nfRgLgYqg/copy"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hyperlink" Target="https://docs.google.com/spreadsheets/d/10QS3G4BrATPi_OEm6nh8N9F_vGRrCuOLf4nfRgLgYqg/copy"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6.xml"/><Relationship Id="rId1" Type="http://schemas.openxmlformats.org/officeDocument/2006/relationships/slideLayout" Target="../slideLayouts/slideLayout46.xml"/><Relationship Id="rId4" Type="http://schemas.openxmlformats.org/officeDocument/2006/relationships/image" Target="../media/image25.jpg"/></Relationships>
</file>

<file path=ppt/slides/_rels/slide6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7.xml"/><Relationship Id="rId1" Type="http://schemas.openxmlformats.org/officeDocument/2006/relationships/slideLayout" Target="../slideLayouts/slideLayout47.xml"/><Relationship Id="rId5" Type="http://schemas.openxmlformats.org/officeDocument/2006/relationships/image" Target="../media/image28.jpg"/><Relationship Id="rId4" Type="http://schemas.openxmlformats.org/officeDocument/2006/relationships/image" Target="../media/image27.jp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7" Type="http://schemas.openxmlformats.org/officeDocument/2006/relationships/hyperlink" Target="https://www.flaticon.com/packs/business-404?word=company/?utm_source=slidesgo_template&amp;utm_medium=referral-link&amp;utm_campaign=sg_resources&amp;utm_content=flaticon"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5"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4"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hyperlink" Target="https://www.freepik.com/free-photo/medium-shot-smiley-woman-work_23455171.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7.xml"/><Relationship Id="rId1" Type="http://schemas.openxmlformats.org/officeDocument/2006/relationships/slideLayout" Target="../slideLayouts/slideLayout55.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8.xml"/><Relationship Id="rId1" Type="http://schemas.openxmlformats.org/officeDocument/2006/relationships/slideLayout" Target="../slideLayouts/slideLayout5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fonts.google.com/specimen/Vidaloka?preview.text_type=custom&amp;query=vida" TargetMode="External"/><Relationship Id="rId2" Type="http://schemas.openxmlformats.org/officeDocument/2006/relationships/notesSlide" Target="../notesSlides/notesSlide79.xml"/><Relationship Id="rId1" Type="http://schemas.openxmlformats.org/officeDocument/2006/relationships/slideLayout" Target="../slideLayouts/slideLayout55.xml"/><Relationship Id="rId4" Type="http://schemas.openxmlformats.org/officeDocument/2006/relationships/hyperlink" Target="https://fonts.google.com/specimen/Montserrat?preview.text_type=custom&amp;query=mon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gif"/><Relationship Id="rId2" Type="http://schemas.openxmlformats.org/officeDocument/2006/relationships/notesSlide" Target="../notesSlides/notesSlide80.xml"/><Relationship Id="rId1" Type="http://schemas.openxmlformats.org/officeDocument/2006/relationships/slideLayout" Target="../slideLayouts/slideLayout5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gif"/><Relationship Id="rId4" Type="http://schemas.openxmlformats.org/officeDocument/2006/relationships/image" Target="../media/image29.gif"/><Relationship Id="rId9" Type="http://schemas.openxmlformats.org/officeDocument/2006/relationships/image" Target="../media/image30.gif"/></Relationships>
</file>

<file path=ppt/slides/_rels/slide8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81.xml"/><Relationship Id="rId1" Type="http://schemas.openxmlformats.org/officeDocument/2006/relationships/slideLayout" Target="../slideLayouts/slideLayout5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87.xml"/><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5.xml"/></Relationships>
</file>

<file path=ppt/slides/_rels/slide9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4.xml"/><Relationship Id="rId1" Type="http://schemas.openxmlformats.org/officeDocument/2006/relationships/slideLayout" Target="../slideLayouts/slideLayout55.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sz="6000" dirty="0"/>
              <a:t>Simulasi Kehidupan di Jalanan</a:t>
            </a:r>
            <a:endParaRPr sz="6000" dirty="0"/>
          </a:p>
        </p:txBody>
      </p:sp>
      <p:sp>
        <p:nvSpPr>
          <p:cNvPr id="483" name="Google Shape;483;p59"/>
          <p:cNvSpPr txBox="1">
            <a:spLocks noGrp="1"/>
          </p:cNvSpPr>
          <p:nvPr>
            <p:ph type="subTitle" idx="1"/>
          </p:nvPr>
        </p:nvSpPr>
        <p:spPr>
          <a:xfrm>
            <a:off x="901700" y="3377100"/>
            <a:ext cx="73406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sz="1400" dirty="0">
                <a:solidFill>
                  <a:schemeClr val="dk1"/>
                </a:solidFill>
              </a:rPr>
              <a:t>Sebuah studi kasus menggunakan penerapan Pemrograman Berbasis Objek</a:t>
            </a: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Here’s what you’ll find in this </a:t>
            </a:r>
            <a:r>
              <a:rPr lang="en" b="1">
                <a:solidFill>
                  <a:schemeClr val="dk1"/>
                </a:solidFill>
                <a:uFill>
                  <a:noFill/>
                </a:uFill>
                <a:hlinkClick r:id="rId3">
                  <a:extLst>
                    <a:ext uri="{A12FA001-AC4F-418D-AE19-62706E023703}">
                      <ahyp:hlinkClr xmlns:ahyp="http://schemas.microsoft.com/office/drawing/2018/hyperlinkcolor" val="tx"/>
                    </a:ext>
                  </a:extLst>
                </a:hlinkClick>
              </a:rPr>
              <a:t>Slidesgo</a:t>
            </a:r>
            <a:r>
              <a:rPr lang="en">
                <a:solidFill>
                  <a:schemeClr val="dk1"/>
                </a:solidFill>
              </a:rPr>
              <a:t> template: </a:t>
            </a:r>
            <a:endParaRPr>
              <a:solidFill>
                <a:schemeClr val="dk1"/>
              </a:solidFill>
            </a:endParaRPr>
          </a:p>
          <a:p>
            <a:pPr marL="457200" lvl="0" indent="-298450" algn="l" rtl="0">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lang="en" b="1">
                <a:solidFill>
                  <a:schemeClr val="dk1"/>
                </a:solidFill>
                <a:uFill>
                  <a:noFill/>
                </a:uFill>
                <a:hlinkClick r:id="rId4">
                  <a:extLst>
                    <a:ext uri="{A12FA001-AC4F-418D-AE19-62706E023703}">
                      <ahyp:hlinkClr xmlns:ahyp="http://schemas.microsoft.com/office/drawing/2018/hyperlinkcolor" val="tx"/>
                    </a:ext>
                  </a:extLst>
                </a:hlinkClick>
              </a:rPr>
              <a:t>Slidesgo School</a:t>
            </a:r>
            <a:r>
              <a:rPr lang="en">
                <a:solidFill>
                  <a:schemeClr val="dk1"/>
                </a:solidFill>
              </a:rPr>
              <a:t> or read our </a:t>
            </a:r>
            <a:r>
              <a:rPr lang="en" b="1">
                <a:solidFill>
                  <a:schemeClr val="dk1"/>
                </a:solidFill>
                <a:uFill>
                  <a:noFill/>
                </a:uFill>
                <a:hlinkClick r:id="rId5">
                  <a:extLst>
                    <a:ext uri="{A12FA001-AC4F-418D-AE19-62706E023703}">
                      <ahyp:hlinkClr xmlns:ahyp="http://schemas.microsoft.com/office/drawing/2018/hyperlinkcolor" val="tx"/>
                    </a:ext>
                  </a:extLst>
                </a:hlinkClick>
              </a:rPr>
              <a:t>FAQs</a:t>
            </a:r>
            <a:r>
              <a:rPr lang="en">
                <a:solidFill>
                  <a:schemeClr val="dk1"/>
                </a:solidFill>
              </a:rPr>
              <a: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lang="en" b="1">
                <a:solidFill>
                  <a:schemeClr val="hlink"/>
                </a:solidFill>
                <a:uFill>
                  <a:noFill/>
                </a:uFill>
                <a:hlinkClick r:id="rId6" action="ppaction://hlinksldjump"/>
              </a:rPr>
              <a:t>the fonts that we have used</a:t>
            </a:r>
            <a:r>
              <a:rPr lang="en">
                <a:solidFill>
                  <a:schemeClr val="dk1"/>
                </a:solidFill>
              </a:rPr>
              <a:t>. You can learn how to download and install fonts </a:t>
            </a:r>
            <a:r>
              <a:rPr lang="en" b="1">
                <a:solidFill>
                  <a:schemeClr val="hlink"/>
                </a:solidFill>
                <a:uFill>
                  <a:noFill/>
                </a:uFill>
                <a:hlinkClick r:id="rId7"/>
              </a:rPr>
              <a:t>here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lang="en" b="1">
                <a:solidFill>
                  <a:schemeClr val="dk1"/>
                </a:solidFill>
              </a:rPr>
              <a:t>a</a:t>
            </a:r>
            <a:r>
              <a:rPr lang="en" b="1">
                <a:solidFill>
                  <a:schemeClr val="dk1"/>
                </a:solidFill>
                <a:uFill>
                  <a:noFill/>
                </a:uFill>
                <a:hlinkClick r:id="rId8" action="ppaction://hlinksldjump">
                  <a:extLst>
                    <a:ext uri="{A12FA001-AC4F-418D-AE19-62706E023703}">
                      <ahyp:hlinkClr xmlns:ahyp="http://schemas.microsoft.com/office/drawing/2018/hyperlinkcolor" val="tx"/>
                    </a:ext>
                  </a:extLst>
                </a:hlinkClick>
              </a:rPr>
              <a:t>lternative resources</a:t>
            </a:r>
            <a:r>
              <a:rPr lang="en">
                <a:solidFill>
                  <a:schemeClr val="dk1"/>
                </a:solidFill>
              </a:rPr>
              <a:t> slides.</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A </a:t>
            </a:r>
            <a:r>
              <a:rPr lang="en" b="1">
                <a:solidFill>
                  <a:schemeClr val="dk1"/>
                </a:solidFill>
                <a:uFill>
                  <a:noFill/>
                </a:uFill>
                <a:hlinkClick r:id="rId9" action="ppaction://hlinksldjump">
                  <a:extLst>
                    <a:ext uri="{A12FA001-AC4F-418D-AE19-62706E023703}">
                      <ahyp:hlinkClr xmlns:ahyp="http://schemas.microsoft.com/office/drawing/2018/hyperlinkcolor" val="tx"/>
                    </a:ext>
                  </a:extLst>
                </a:hlinkClick>
              </a:rPr>
              <a:t>thanks </a:t>
            </a:r>
            <a:r>
              <a:rPr lang="en">
                <a:solidFill>
                  <a:schemeClr val="dk1"/>
                </a:solidFill>
                <a:uFill>
                  <a:noFill/>
                </a:uFill>
                <a:hlinkClick r:id="rId9" action="ppaction://hlinksldjump">
                  <a:extLst>
                    <a:ext uri="{A12FA001-AC4F-418D-AE19-62706E023703}">
                      <ahyp:hlinkClr xmlns:ahyp="http://schemas.microsoft.com/office/drawing/2018/hyperlinkcolor" val="tx"/>
                    </a:ext>
                  </a:extLst>
                </a:hlinkClick>
              </a:rPr>
              <a:t>slide</a:t>
            </a:r>
            <a:r>
              <a:rPr lang="en">
                <a:solidFill>
                  <a:schemeClr val="dk1"/>
                </a:solidFill>
              </a:rPr>
              <a:t>, which you must keep so that proper credits for our design are given.</a:t>
            </a:r>
            <a:endParaRPr>
              <a:solidFill>
                <a:schemeClr val="dk1"/>
              </a:solidFill>
            </a:endParaRPr>
          </a:p>
          <a:p>
            <a:pPr marL="457200" lvl="0" indent="-298450" algn="l" rtl="0">
              <a:spcBef>
                <a:spcPts val="0"/>
              </a:spcBef>
              <a:spcAft>
                <a:spcPts val="0"/>
              </a:spcAft>
              <a:buSzPts val="1100"/>
              <a:buFont typeface="Montserrat Medium"/>
              <a:buChar char="●"/>
            </a:pPr>
            <a:r>
              <a:rPr lang="en">
                <a:solidFill>
                  <a:schemeClr val="dk1"/>
                </a:solidFill>
              </a:rPr>
              <a:t>Several </a:t>
            </a:r>
            <a:r>
              <a:rPr lang="en" b="1">
                <a:solidFill>
                  <a:schemeClr val="dk1"/>
                </a:solidFill>
                <a:uFill>
                  <a:noFill/>
                </a:uFill>
                <a:hlinkClick r:id="rId10" action="ppaction://hlinksldjump">
                  <a:extLst>
                    <a:ext uri="{A12FA001-AC4F-418D-AE19-62706E023703}">
                      <ahyp:hlinkClr xmlns:ahyp="http://schemas.microsoft.com/office/drawing/2018/hyperlinkcolor" val="tx"/>
                    </a:ext>
                  </a:extLst>
                </a:hlinkClick>
              </a:rPr>
              <a:t>resources</a:t>
            </a:r>
            <a:r>
              <a:rPr lang="en">
                <a:solidFill>
                  <a:schemeClr val="dk1"/>
                </a:solidFill>
                <a:uFill>
                  <a:noFill/>
                </a:uFill>
                <a:hlinkClick r:id="rId10" action="ppaction://hlinksldjump">
                  <a:extLst>
                    <a:ext uri="{A12FA001-AC4F-418D-AE19-62706E023703}">
                      <ahyp:hlinkClr xmlns:ahyp="http://schemas.microsoft.com/office/drawing/2018/hyperlinkcolor" val="tx"/>
                    </a:ext>
                  </a:extLst>
                </a:hlinkClick>
              </a:rPr>
              <a:t> </a:t>
            </a:r>
            <a:r>
              <a:rPr lang="en">
                <a:solidFill>
                  <a:schemeClr val="dk1"/>
                </a:solidFill>
              </a:rPr>
              <a:t>slides, where you’ll find links to all the elements used in the template.</a:t>
            </a:r>
            <a:endParaRPr>
              <a:solidFill>
                <a:schemeClr val="dk1"/>
              </a:solidFill>
            </a:endParaRPr>
          </a:p>
          <a:p>
            <a:pPr marL="457200" lvl="0" indent="-298450" algn="l" rtl="0">
              <a:spcBef>
                <a:spcPts val="0"/>
              </a:spcBef>
              <a:spcAft>
                <a:spcPts val="0"/>
              </a:spcAft>
              <a:buSzPts val="1100"/>
              <a:buFont typeface="Montserrat Medium"/>
              <a:buChar char="●"/>
            </a:pPr>
            <a:r>
              <a:rPr lang="en" b="1">
                <a:solidFill>
                  <a:schemeClr val="dk1"/>
                </a:solidFill>
                <a:uFill>
                  <a:noFill/>
                </a:uFill>
                <a:hlinkClick r:id="" action="ppaction://noaction">
                  <a:extLst>
                    <a:ext uri="{A12FA001-AC4F-418D-AE19-62706E023703}">
                      <ahyp:hlinkClr xmlns:ahyp="http://schemas.microsoft.com/office/drawing/2018/hyperlinkcolor" val="tx"/>
                    </a:ext>
                  </a:extLst>
                </a:hlinkClick>
              </a:rPr>
              <a:t>Instructions for use</a:t>
            </a:r>
            <a:r>
              <a:rPr lang="en">
                <a:solidFill>
                  <a:schemeClr val="dk1"/>
                </a:solidFill>
              </a:rPr>
              <a:t>.</a:t>
            </a:r>
            <a:endParaRPr>
              <a:solidFill>
                <a:schemeClr val="dk1"/>
              </a:solidFill>
            </a:endParaRPr>
          </a:p>
          <a:p>
            <a:pPr marL="457200" lvl="0" indent="-298450" algn="l" rtl="0">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r:id="rId6"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6" action="ppaction://hlinksldjump">
                  <a:extLst>
                    <a:ext uri="{A12FA001-AC4F-418D-AE19-62706E023703}">
                      <ahyp:hlinkClr xmlns:ahyp="http://schemas.microsoft.com/office/drawing/2018/hyperlinkcolor" val="tx"/>
                    </a:ext>
                  </a:extLst>
                </a:hlinkClick>
              </a:rPr>
              <a:t>fonts and colors</a:t>
            </a:r>
            <a:r>
              <a:rPr lang="en">
                <a:solidFill>
                  <a:schemeClr val="dk1"/>
                </a:solidFill>
              </a:rPr>
              <a:t> used in the template.</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A selection of</a:t>
            </a:r>
            <a:r>
              <a:rPr lang="en" b="1">
                <a:solidFill>
                  <a:schemeClr val="dk1"/>
                </a:solidFill>
              </a:rPr>
              <a:t> </a:t>
            </a:r>
            <a:r>
              <a:rPr lang="en" b="1">
                <a:solidFill>
                  <a:schemeClr val="dk1"/>
                </a:solidFill>
                <a:uFill>
                  <a:noFill/>
                </a:uFill>
                <a:hlinkClick r:id="rId11" action="ppaction://hlinksldjump">
                  <a:extLst>
                    <a:ext uri="{A12FA001-AC4F-418D-AE19-62706E023703}">
                      <ahyp:hlinkClr xmlns:ahyp="http://schemas.microsoft.com/office/drawing/2018/hyperlinkcolor" val="tx"/>
                    </a:ext>
                  </a:extLst>
                </a:hlinkClick>
              </a:rPr>
              <a:t>illustrations</a:t>
            </a:r>
            <a:r>
              <a:rPr lang="en">
                <a:solidFill>
                  <a:schemeClr val="dk1"/>
                </a:solidFill>
              </a:rPr>
              <a:t>. You can also customize and animate them as you wish with the online editor. Visit </a:t>
            </a:r>
            <a:r>
              <a:rPr lang="en" b="1">
                <a:solidFill>
                  <a:schemeClr val="dk1"/>
                </a:solidFill>
                <a:uFill>
                  <a:noFill/>
                </a:uFill>
                <a:hlinkClick r:id="rId12">
                  <a:extLst>
                    <a:ext uri="{A12FA001-AC4F-418D-AE19-62706E023703}">
                      <ahyp:hlinkClr xmlns:ahyp="http://schemas.microsoft.com/office/drawing/2018/hyperlinkcolor" val="tx"/>
                    </a:ext>
                  </a:extLst>
                </a:hlinkClick>
              </a:rPr>
              <a:t>Storyset</a:t>
            </a:r>
            <a:r>
              <a:rPr lang="en">
                <a:solidFill>
                  <a:schemeClr val="dk1"/>
                </a:solidFill>
              </a:rPr>
              <a:t> to find more.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r:id="rId13" action="ppaction://hlinksldjump">
                  <a:extLst>
                    <a:ext uri="{A12FA001-AC4F-418D-AE19-62706E023703}">
                      <ahyp:hlinkClr xmlns:ahyp="http://schemas.microsoft.com/office/drawing/2018/hyperlinkcolor" val="tx"/>
                    </a:ext>
                  </a:extLst>
                </a:hlinkClick>
              </a:rPr>
              <a:t> </a:t>
            </a:r>
            <a:r>
              <a:rPr lang="en" b="1">
                <a:solidFill>
                  <a:schemeClr val="dk1"/>
                </a:solidFill>
                <a:uFill>
                  <a:noFill/>
                </a:uFill>
                <a:hlinkClick r:id="rId13" action="ppaction://hlinksldjump">
                  <a:extLst>
                    <a:ext uri="{A12FA001-AC4F-418D-AE19-62706E023703}">
                      <ahyp:hlinkClr xmlns:ahyp="http://schemas.microsoft.com/office/drawing/2018/hyperlinkcolor" val="tx"/>
                    </a:ext>
                  </a:extLst>
                </a:hlinkClick>
              </a:rPr>
              <a:t>infographic resources</a:t>
            </a:r>
            <a:r>
              <a:rPr lang="en">
                <a:solidFill>
                  <a:schemeClr val="dk1"/>
                </a:solidFill>
              </a:rPr>
              <a:t>, whose size and color can be edited. </a:t>
            </a:r>
            <a:endParaRPr>
              <a:solidFill>
                <a:schemeClr val="dk1"/>
              </a:solidFill>
            </a:endParaRPr>
          </a:p>
          <a:p>
            <a:pPr marL="914400" lvl="0" indent="-298450" algn="l" rtl="0">
              <a:spcBef>
                <a:spcPts val="0"/>
              </a:spcBef>
              <a:spcAft>
                <a:spcPts val="0"/>
              </a:spcAft>
              <a:buSzPts val="1100"/>
              <a:buFont typeface="Montserrat Medium"/>
              <a:buChar char="●"/>
            </a:pPr>
            <a:r>
              <a:rPr lang="en">
                <a:solidFill>
                  <a:schemeClr val="dk1"/>
                </a:solidFill>
              </a:rPr>
              <a:t>Sets of </a:t>
            </a:r>
            <a:r>
              <a:rPr lang="en" b="1">
                <a:solidFill>
                  <a:schemeClr val="dk1"/>
                </a:solidFill>
                <a:uFill>
                  <a:noFill/>
                </a:uFill>
                <a:hlinkClick r:id="rId14" action="ppaction://hlinksldjump">
                  <a:extLst>
                    <a:ext uri="{A12FA001-AC4F-418D-AE19-62706E023703}">
                      <ahyp:hlinkClr xmlns:ahyp="http://schemas.microsoft.com/office/drawing/2018/hyperlinkcolo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marL="0" lvl="0" indent="0" algn="l" rtl="0">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95" name="Google Shape;495;p61"/>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496" name="Google Shape;496;p61"/>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Company</a:t>
            </a:r>
            <a:endParaRPr/>
          </a:p>
        </p:txBody>
      </p:sp>
      <p:sp>
        <p:nvSpPr>
          <p:cNvPr id="497" name="Google Shape;497;p61"/>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98" name="Google Shape;498;p61"/>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499" name="Google Shape;499;p61"/>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500" name="Google Shape;500;p61"/>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1" name="Google Shape;501;p61"/>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a:t>
            </a:r>
            <a:endParaRPr/>
          </a:p>
        </p:txBody>
      </p:sp>
      <p:sp>
        <p:nvSpPr>
          <p:cNvPr id="502" name="Google Shape;502;p61"/>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4" name="Google Shape;504;p61"/>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5" name="Google Shape;505;p61"/>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2" name="Google Shape;512;p62"/>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3" name="Google Shape;513;p62"/>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17" name="Google Shape;517;p62"/>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Company</a:t>
            </a:r>
            <a:endParaRPr/>
          </a:p>
        </p:txBody>
      </p:sp>
      <p:sp>
        <p:nvSpPr>
          <p:cNvPr id="518" name="Google Shape;518;p62"/>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19" name="Google Shape;519;p62"/>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Analysis</a:t>
            </a:r>
            <a:endParaRPr/>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522" name="Google Shape;522;p62"/>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Business views</a:t>
            </a:r>
            <a:endParaRPr/>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25" name="Google Shape;525;p62"/>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Financial plan</a:t>
            </a:r>
            <a:endParaRPr/>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528" name="Google Shape;528;p62"/>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 calcmode="lin" valueType="num">
                                      <p:cBhvr additive="base">
                                        <p:cTn id="7" dur="1000"/>
                                        <p:tgtEl>
                                          <p:spTgt spid="52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1"/>
                                        </p:tgtEl>
                                        <p:attrNameLst>
                                          <p:attrName>style.visibility</p:attrName>
                                        </p:attrNameLst>
                                      </p:cBhvr>
                                      <p:to>
                                        <p:strVal val="visible"/>
                                      </p:to>
                                    </p:set>
                                    <p:anim calcmode="lin" valueType="num">
                                      <p:cBhvr additive="base">
                                        <p:cTn id="12" dur="1000"/>
                                        <p:tgtEl>
                                          <p:spTgt spid="511"/>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2"/>
                                        </p:tgtEl>
                                        <p:attrNameLst>
                                          <p:attrName>style.visibility</p:attrName>
                                        </p:attrNameLst>
                                      </p:cBhvr>
                                      <p:to>
                                        <p:strVal val="visible"/>
                                      </p:to>
                                    </p:set>
                                    <p:anim calcmode="lin" valueType="num">
                                      <p:cBhvr additive="base">
                                        <p:cTn id="15" dur="1000"/>
                                        <p:tgtEl>
                                          <p:spTgt spid="512"/>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16"/>
                                        </p:tgtEl>
                                        <p:attrNameLst>
                                          <p:attrName>style.visibility</p:attrName>
                                        </p:attrNameLst>
                                      </p:cBhvr>
                                      <p:to>
                                        <p:strVal val="visible"/>
                                      </p:to>
                                    </p:set>
                                    <p:anim calcmode="lin" valueType="num">
                                      <p:cBhvr additive="base">
                                        <p:cTn id="18" dur="1000"/>
                                        <p:tgtEl>
                                          <p:spTgt spid="51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14"/>
                                        </p:tgtEl>
                                        <p:attrNameLst>
                                          <p:attrName>style.visibility</p:attrName>
                                        </p:attrNameLst>
                                      </p:cBhvr>
                                      <p:to>
                                        <p:strVal val="visible"/>
                                      </p:to>
                                    </p:set>
                                    <p:anim calcmode="lin" valueType="num">
                                      <p:cBhvr additive="base">
                                        <p:cTn id="23" dur="1000"/>
                                        <p:tgtEl>
                                          <p:spTgt spid="514"/>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 calcmode="lin" valueType="num">
                                      <p:cBhvr additive="base">
                                        <p:cTn id="26" dur="1000"/>
                                        <p:tgtEl>
                                          <p:spTgt spid="517"/>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 calcmode="lin" valueType="num">
                                      <p:cBhvr additive="base">
                                        <p:cTn id="29" dur="1000"/>
                                        <p:tgtEl>
                                          <p:spTgt spid="51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3"/>
                                        </p:tgtEl>
                                        <p:attrNameLst>
                                          <p:attrName>style.visibility</p:attrName>
                                        </p:attrNameLst>
                                      </p:cBhvr>
                                      <p:to>
                                        <p:strVal val="visible"/>
                                      </p:to>
                                    </p:set>
                                    <p:anim calcmode="lin" valueType="num">
                                      <p:cBhvr additive="base">
                                        <p:cTn id="34" dur="1000"/>
                                        <p:tgtEl>
                                          <p:spTgt spid="513"/>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19"/>
                                        </p:tgtEl>
                                        <p:attrNameLst>
                                          <p:attrName>style.visibility</p:attrName>
                                        </p:attrNameLst>
                                      </p:cBhvr>
                                      <p:to>
                                        <p:strVal val="visible"/>
                                      </p:to>
                                    </p:set>
                                    <p:anim calcmode="lin" valueType="num">
                                      <p:cBhvr additive="base">
                                        <p:cTn id="37" dur="1000"/>
                                        <p:tgtEl>
                                          <p:spTgt spid="519"/>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0"/>
                                        </p:tgtEl>
                                        <p:attrNameLst>
                                          <p:attrName>style.visibility</p:attrName>
                                        </p:attrNameLst>
                                      </p:cBhvr>
                                      <p:to>
                                        <p:strVal val="visible"/>
                                      </p:to>
                                    </p:set>
                                    <p:anim calcmode="lin" valueType="num">
                                      <p:cBhvr additive="base">
                                        <p:cTn id="40" dur="1000"/>
                                        <p:tgtEl>
                                          <p:spTgt spid="520"/>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15"/>
                                        </p:tgtEl>
                                        <p:attrNameLst>
                                          <p:attrName>style.visibility</p:attrName>
                                        </p:attrNameLst>
                                      </p:cBhvr>
                                      <p:to>
                                        <p:strVal val="visible"/>
                                      </p:to>
                                    </p:set>
                                    <p:anim calcmode="lin" valueType="num">
                                      <p:cBhvr additive="base">
                                        <p:cTn id="45" dur="1000"/>
                                        <p:tgtEl>
                                          <p:spTgt spid="51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1"/>
                                        </p:tgtEl>
                                        <p:attrNameLst>
                                          <p:attrName>style.visibility</p:attrName>
                                        </p:attrNameLst>
                                      </p:cBhvr>
                                      <p:to>
                                        <p:strVal val="visible"/>
                                      </p:to>
                                    </p:set>
                                    <p:anim calcmode="lin" valueType="num">
                                      <p:cBhvr additive="base">
                                        <p:cTn id="48" dur="1000"/>
                                        <p:tgtEl>
                                          <p:spTgt spid="521"/>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2"/>
                                        </p:tgtEl>
                                        <p:attrNameLst>
                                          <p:attrName>style.visibility</p:attrName>
                                        </p:attrNameLst>
                                      </p:cBhvr>
                                      <p:to>
                                        <p:strVal val="visible"/>
                                      </p:to>
                                    </p:set>
                                    <p:anim calcmode="lin" valueType="num">
                                      <p:cBhvr additive="base">
                                        <p:cTn id="51"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3"/>
                                        </p:tgtEl>
                                        <p:attrNameLst>
                                          <p:attrName>style.visibility</p:attrName>
                                        </p:attrNameLst>
                                      </p:cBhvr>
                                      <p:to>
                                        <p:strVal val="visible"/>
                                      </p:to>
                                    </p:set>
                                    <p:anim calcmode="lin" valueType="num">
                                      <p:cBhvr additive="base">
                                        <p:cTn id="56" dur="1000"/>
                                        <p:tgtEl>
                                          <p:spTgt spid="523"/>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24"/>
                                        </p:tgtEl>
                                        <p:attrNameLst>
                                          <p:attrName>style.visibility</p:attrName>
                                        </p:attrNameLst>
                                      </p:cBhvr>
                                      <p:to>
                                        <p:strVal val="visible"/>
                                      </p:to>
                                    </p:set>
                                    <p:anim calcmode="lin" valueType="num">
                                      <p:cBhvr additive="base">
                                        <p:cTn id="59" dur="1000"/>
                                        <p:tgtEl>
                                          <p:spTgt spid="524"/>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25"/>
                                        </p:tgtEl>
                                        <p:attrNameLst>
                                          <p:attrName>style.visibility</p:attrName>
                                        </p:attrNameLst>
                                      </p:cBhvr>
                                      <p:to>
                                        <p:strVal val="visible"/>
                                      </p:to>
                                    </p:set>
                                    <p:anim calcmode="lin" valueType="num">
                                      <p:cBhvr additive="base">
                                        <p:cTn id="62" dur="1000"/>
                                        <p:tgtEl>
                                          <p:spTgt spid="525"/>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26"/>
                                        </p:tgtEl>
                                        <p:attrNameLst>
                                          <p:attrName>style.visibility</p:attrName>
                                        </p:attrNameLst>
                                      </p:cBhvr>
                                      <p:to>
                                        <p:strVal val="visible"/>
                                      </p:to>
                                    </p:set>
                                    <p:anim calcmode="lin" valueType="num">
                                      <p:cBhvr additive="base">
                                        <p:cTn id="67" dur="1000"/>
                                        <p:tgtEl>
                                          <p:spTgt spid="52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527"/>
                                        </p:tgtEl>
                                        <p:attrNameLst>
                                          <p:attrName>style.visibility</p:attrName>
                                        </p:attrNameLst>
                                      </p:cBhvr>
                                      <p:to>
                                        <p:strVal val="visible"/>
                                      </p:to>
                                    </p:set>
                                    <p:anim calcmode="lin" valueType="num">
                                      <p:cBhvr additive="base">
                                        <p:cTn id="70" dur="1000"/>
                                        <p:tgtEl>
                                          <p:spTgt spid="52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528"/>
                                        </p:tgtEl>
                                        <p:attrNameLst>
                                          <p:attrName>style.visibility</p:attrName>
                                        </p:attrNameLst>
                                      </p:cBhvr>
                                      <p:to>
                                        <p:strVal val="visible"/>
                                      </p:to>
                                    </p:set>
                                    <p:anim calcmode="lin" valueType="num">
                                      <p:cBhvr additive="base">
                                        <p:cTn id="73" dur="1000"/>
                                        <p:tgtEl>
                                          <p:spTgt spid="5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sp>
        <p:nvSpPr>
          <p:cNvPr id="541" name="Google Shape;541;p64"/>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40"/>
                                        </p:tgtEl>
                                        <p:attrNameLst>
                                          <p:attrName>style.visibility</p:attrName>
                                        </p:attrNameLst>
                                      </p:cBhvr>
                                      <p:to>
                                        <p:strVal val="visible"/>
                                      </p:to>
                                    </p:set>
                                    <p:anim calcmode="lin" valueType="num">
                                      <p:cBhvr additive="base">
                                        <p:cTn id="7" dur="1000"/>
                                        <p:tgtEl>
                                          <p:spTgt spid="54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 calcmode="lin" valueType="num">
                                      <p:cBhvr additive="base">
                                        <p:cTn id="10" dur="1000"/>
                                        <p:tgtEl>
                                          <p:spTgt spid="5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Whoa!</a:t>
            </a:r>
            <a:endParaRPr/>
          </a:p>
        </p:txBody>
      </p:sp>
      <p:sp>
        <p:nvSpPr>
          <p:cNvPr id="560" name="Google Shape;560;p67"/>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This can be the part of the presentation where you introduce yourself, write your email…</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714550" y="2366272"/>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573" name="Google Shape;573;p69"/>
          <p:cNvSpPr txBox="1">
            <a:spLocks noGrp="1"/>
          </p:cNvSpPr>
          <p:nvPr>
            <p:ph type="title" idx="2"/>
          </p:nvPr>
        </p:nvSpPr>
        <p:spPr>
          <a:xfrm>
            <a:off x="3746550" y="1339163"/>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sp>
        <p:nvSpPr>
          <p:cNvPr id="574" name="Google Shape;574;p69"/>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30% 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50% 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lang="en" sz="1000" b="1">
                <a:solidFill>
                  <a:srgbClr val="202124"/>
                </a:solidFill>
                <a:latin typeface="Montserrat"/>
                <a:ea typeface="Montserrat"/>
                <a:cs typeface="Montserrat"/>
                <a:sym typeface="Montserrat"/>
              </a:rPr>
              <a:t>For more info, click </a:t>
            </a:r>
            <a:r>
              <a:rPr lang="en" sz="1000" b="1" u="sng">
                <a:solidFill>
                  <a:schemeClr val="hlink"/>
                </a:solidFill>
                <a:latin typeface="Montserrat"/>
                <a:ea typeface="Montserrat"/>
                <a:cs typeface="Montserrat"/>
                <a:sym typeface="Montserrat"/>
                <a:hlinkClick r:id="rId3"/>
              </a:rPr>
              <a:t>here</a:t>
            </a:r>
            <a:endParaRPr sz="1000" b="1">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l="3083" t="3065" r="11012" b="4324"/>
          <a:stretch/>
        </p:blipFill>
        <p:spPr>
          <a:xfrm>
            <a:off x="713225" y="1224625"/>
            <a:ext cx="3917310" cy="261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03"/>
                                        </p:tgtEl>
                                        <p:attrNameLst>
                                          <p:attrName>style.visibility</p:attrName>
                                        </p:attrNameLst>
                                      </p:cBhvr>
                                      <p:to>
                                        <p:strVal val="visible"/>
                                      </p:to>
                                    </p:set>
                                    <p:anim calcmode="lin" valueType="num">
                                      <p:cBhvr additive="base">
                                        <p:cTn id="7" dur="1000"/>
                                        <p:tgtEl>
                                          <p:spTgt spid="60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04"/>
                                        </p:tgtEl>
                                        <p:attrNameLst>
                                          <p:attrName>style.visibility</p:attrName>
                                        </p:attrNameLst>
                                      </p:cBhvr>
                                      <p:to>
                                        <p:strVal val="visible"/>
                                      </p:to>
                                    </p:set>
                                    <p:anim calcmode="lin" valueType="num">
                                      <p:cBhvr additive="base">
                                        <p:cTn id="12" dur="1000"/>
                                        <p:tgtEl>
                                          <p:spTgt spid="604"/>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605"/>
                                        </p:tgtEl>
                                        <p:attrNameLst>
                                          <p:attrName>style.visibility</p:attrName>
                                        </p:attrNameLst>
                                      </p:cBhvr>
                                      <p:to>
                                        <p:strVal val="visible"/>
                                      </p:to>
                                    </p:set>
                                    <p:anim calcmode="lin" valueType="num">
                                      <p:cBhvr additive="base">
                                        <p:cTn id="15" dur="1000"/>
                                        <p:tgtEl>
                                          <p:spTgt spid="605"/>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08"/>
                                        </p:tgtEl>
                                        <p:attrNameLst>
                                          <p:attrName>style.visibility</p:attrName>
                                        </p:attrNameLst>
                                      </p:cBhvr>
                                      <p:to>
                                        <p:strVal val="visible"/>
                                      </p:to>
                                    </p:set>
                                    <p:anim calcmode="lin" valueType="num">
                                      <p:cBhvr additive="base">
                                        <p:cTn id="20" dur="1000"/>
                                        <p:tgtEl>
                                          <p:spTgt spid="608"/>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609"/>
                                        </p:tgtEl>
                                        <p:attrNameLst>
                                          <p:attrName>style.visibility</p:attrName>
                                        </p:attrNameLst>
                                      </p:cBhvr>
                                      <p:to>
                                        <p:strVal val="visible"/>
                                      </p:to>
                                    </p:set>
                                    <p:anim calcmode="lin" valueType="num">
                                      <p:cBhvr additive="base">
                                        <p:cTn id="23" dur="1000"/>
                                        <p:tgtEl>
                                          <p:spTgt spid="60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606"/>
                                        </p:tgtEl>
                                        <p:attrNameLst>
                                          <p:attrName>style.visibility</p:attrName>
                                        </p:attrNameLst>
                                      </p:cBhvr>
                                      <p:to>
                                        <p:strVal val="visible"/>
                                      </p:to>
                                    </p:set>
                                    <p:anim calcmode="lin" valueType="num">
                                      <p:cBhvr additive="base">
                                        <p:cTn id="28" dur="1000"/>
                                        <p:tgtEl>
                                          <p:spTgt spid="606"/>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607"/>
                                        </p:tgtEl>
                                        <p:attrNameLst>
                                          <p:attrName>style.visibility</p:attrName>
                                        </p:attrNameLst>
                                      </p:cBhvr>
                                      <p:to>
                                        <p:strVal val="visible"/>
                                      </p:to>
                                    </p:set>
                                    <p:anim calcmode="lin" valueType="num">
                                      <p:cBhvr additive="base">
                                        <p:cTn id="31" dur="1000"/>
                                        <p:tgtEl>
                                          <p:spTgt spid="6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713225" y="445025"/>
            <a:ext cx="63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21" name="Google Shape;621;p73"/>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p:txBody>
      </p:sp>
      <p:sp>
        <p:nvSpPr>
          <p:cNvPr id="622" name="Google Shape;622;p73"/>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23" name="Google Shape;623;p73"/>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677925" y="2511803"/>
            <a:ext cx="3714900" cy="80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id-ID" sz="4400" dirty="0"/>
              <a:t>UML Diagram</a:t>
            </a:r>
            <a:endParaRPr sz="4400" dirty="0"/>
          </a:p>
        </p:txBody>
      </p:sp>
      <p:sp>
        <p:nvSpPr>
          <p:cNvPr id="580" name="Google Shape;580;p70"/>
          <p:cNvSpPr txBox="1">
            <a:spLocks noGrp="1"/>
          </p:cNvSpPr>
          <p:nvPr>
            <p:ph type="title" idx="2"/>
          </p:nvPr>
        </p:nvSpPr>
        <p:spPr>
          <a:xfrm>
            <a:off x="5392825" y="153350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a:t>
            </a:r>
            <a:endParaRPr dirty="0"/>
          </a:p>
        </p:txBody>
      </p:sp>
      <p:cxnSp>
        <p:nvCxnSpPr>
          <p:cNvPr id="5" name="Straight Connector 4">
            <a:extLst>
              <a:ext uri="{FF2B5EF4-FFF2-40B4-BE49-F238E27FC236}">
                <a16:creationId xmlns:a16="http://schemas.microsoft.com/office/drawing/2014/main" id="{B760A071-644F-5D27-2D6B-43240AFC5BC7}"/>
              </a:ext>
            </a:extLst>
          </p:cNvPr>
          <p:cNvCxnSpPr>
            <a:cxnSpLocks/>
          </p:cNvCxnSpPr>
          <p:nvPr/>
        </p:nvCxnSpPr>
        <p:spPr>
          <a:xfrm>
            <a:off x="1859404" y="2571750"/>
            <a:ext cx="5184321" cy="0"/>
          </a:xfrm>
          <a:prstGeom prst="line">
            <a:avLst/>
          </a:prstGeom>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639" name="Google Shape;639;p7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it’s hot</a:t>
            </a:r>
            <a:endParaRPr/>
          </a:p>
        </p:txBody>
      </p:sp>
      <p:sp>
        <p:nvSpPr>
          <p:cNvPr id="640" name="Google Shape;640;p7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a:t>
            </a:r>
            <a:endParaRPr/>
          </a:p>
        </p:txBody>
      </p:sp>
      <p:sp>
        <p:nvSpPr>
          <p:cNvPr id="641" name="Google Shape;641;p7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Mars</a:t>
            </a:r>
            <a:endParaRPr/>
          </a:p>
        </p:txBody>
      </p:sp>
      <p:sp>
        <p:nvSpPr>
          <p:cNvPr id="643" name="Google Shape;643;p7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645" name="Google Shape;645;p7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 calcmode="lin" valueType="num">
                                      <p:cBhvr additive="base">
                                        <p:cTn id="7" dur="1000"/>
                                        <p:tgtEl>
                                          <p:spTgt spid="6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46"/>
                                        </p:tgtEl>
                                        <p:attrNameLst>
                                          <p:attrName>style.visibility</p:attrName>
                                        </p:attrNameLst>
                                      </p:cBhvr>
                                      <p:to>
                                        <p:strVal val="visible"/>
                                      </p:to>
                                    </p:set>
                                    <p:anim calcmode="lin" valueType="num">
                                      <p:cBhvr additive="base">
                                        <p:cTn id="12" dur="1000"/>
                                        <p:tgtEl>
                                          <p:spTgt spid="64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38"/>
                                        </p:tgtEl>
                                        <p:attrNameLst>
                                          <p:attrName>style.visibility</p:attrName>
                                        </p:attrNameLst>
                                      </p:cBhvr>
                                      <p:to>
                                        <p:strVal val="visible"/>
                                      </p:to>
                                    </p:set>
                                    <p:anim calcmode="lin" valueType="num">
                                      <p:cBhvr additive="base">
                                        <p:cTn id="17" dur="1000"/>
                                        <p:tgtEl>
                                          <p:spTgt spid="638"/>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39"/>
                                        </p:tgtEl>
                                        <p:attrNameLst>
                                          <p:attrName>style.visibility</p:attrName>
                                        </p:attrNameLst>
                                      </p:cBhvr>
                                      <p:to>
                                        <p:strVal val="visible"/>
                                      </p:to>
                                    </p:set>
                                    <p:anim calcmode="lin" valueType="num">
                                      <p:cBhvr additive="base">
                                        <p:cTn id="20" dur="1000"/>
                                        <p:tgtEl>
                                          <p:spTgt spid="639"/>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0"/>
                                        </p:tgtEl>
                                        <p:attrNameLst>
                                          <p:attrName>style.visibility</p:attrName>
                                        </p:attrNameLst>
                                      </p:cBhvr>
                                      <p:to>
                                        <p:strVal val="visible"/>
                                      </p:to>
                                    </p:set>
                                    <p:anim calcmode="lin" valueType="num">
                                      <p:cBhvr additive="base">
                                        <p:cTn id="25" dur="1000"/>
                                        <p:tgtEl>
                                          <p:spTgt spid="640"/>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1"/>
                                        </p:tgtEl>
                                        <p:attrNameLst>
                                          <p:attrName>style.visibility</p:attrName>
                                        </p:attrNameLst>
                                      </p:cBhvr>
                                      <p:to>
                                        <p:strVal val="visible"/>
                                      </p:to>
                                    </p:set>
                                    <p:anim calcmode="lin" valueType="num">
                                      <p:cBhvr additive="base">
                                        <p:cTn id="28" dur="1000"/>
                                        <p:tgtEl>
                                          <p:spTgt spid="641"/>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42"/>
                                        </p:tgtEl>
                                        <p:attrNameLst>
                                          <p:attrName>style.visibility</p:attrName>
                                        </p:attrNameLst>
                                      </p:cBhvr>
                                      <p:to>
                                        <p:strVal val="visible"/>
                                      </p:to>
                                    </p:set>
                                    <p:anim calcmode="lin" valueType="num">
                                      <p:cBhvr additive="base">
                                        <p:cTn id="33" dur="1000"/>
                                        <p:tgtEl>
                                          <p:spTgt spid="642"/>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43"/>
                                        </p:tgtEl>
                                        <p:attrNameLst>
                                          <p:attrName>style.visibility</p:attrName>
                                        </p:attrNameLst>
                                      </p:cBhvr>
                                      <p:to>
                                        <p:strVal val="visible"/>
                                      </p:to>
                                    </p:set>
                                    <p:anim calcmode="lin" valueType="num">
                                      <p:cBhvr additive="base">
                                        <p:cTn id="36" dur="1000"/>
                                        <p:tgtEl>
                                          <p:spTgt spid="643"/>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44"/>
                                        </p:tgtEl>
                                        <p:attrNameLst>
                                          <p:attrName>style.visibility</p:attrName>
                                        </p:attrNameLst>
                                      </p:cBhvr>
                                      <p:to>
                                        <p:strVal val="visible"/>
                                      </p:to>
                                    </p:set>
                                    <p:anim calcmode="lin" valueType="num">
                                      <p:cBhvr additive="base">
                                        <p:cTn id="41" dur="1000"/>
                                        <p:tgtEl>
                                          <p:spTgt spid="64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645"/>
                                        </p:tgtEl>
                                        <p:attrNameLst>
                                          <p:attrName>style.visibility</p:attrName>
                                        </p:attrNameLst>
                                      </p:cBhvr>
                                      <p:to>
                                        <p:strVal val="visible"/>
                                      </p:to>
                                    </p:set>
                                    <p:anim calcmode="lin" valueType="num">
                                      <p:cBhvr additive="base">
                                        <p:cTn id="44" dur="1000"/>
                                        <p:tgtEl>
                                          <p:spTgt spid="645"/>
                                        </p:tgtEl>
                                        <p:attrNameLst>
                                          <p:attrName>ppt_x</p:attrName>
                                        </p:attrNameLst>
                                      </p:cBhvr>
                                      <p:tavLst>
                                        <p:tav tm="0">
                                          <p:val>
                                            <p:strVal val="#ppt_x-1"/>
                                          </p:val>
                                        </p:tav>
                                        <p:tav tm="100000">
                                          <p:val>
                                            <p:strVal val="#ppt_x"/>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46"/>
                                        </p:tgtEl>
                                        <p:attrNameLst>
                                          <p:attrName>style.visibility</p:attrName>
                                        </p:attrNameLst>
                                      </p:cBhvr>
                                      <p:to>
                                        <p:strVal val="visible"/>
                                      </p:to>
                                    </p:set>
                                    <p:anim calcmode="lin" valueType="num">
                                      <p:cBhvr additive="base">
                                        <p:cTn id="49" dur="1000"/>
                                        <p:tgtEl>
                                          <p:spTgt spid="6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0"/>
        <p:cNvGrpSpPr/>
        <p:nvPr/>
      </p:nvGrpSpPr>
      <p:grpSpPr>
        <a:xfrm>
          <a:off x="0" y="0"/>
          <a:ext cx="0" cy="0"/>
          <a:chOff x="0" y="0"/>
          <a:chExt cx="0" cy="0"/>
        </a:xfrm>
      </p:grpSpPr>
      <p:sp>
        <p:nvSpPr>
          <p:cNvPr id="651" name="Google Shape;651;p75"/>
          <p:cNvSpPr txBox="1">
            <a:spLocks noGrp="1"/>
          </p:cNvSpPr>
          <p:nvPr>
            <p:ph type="body" idx="1"/>
          </p:nvPr>
        </p:nvSpPr>
        <p:spPr>
          <a:xfrm>
            <a:off x="713225" y="441927"/>
            <a:ext cx="3557100" cy="9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5"/>
        <p:cNvGrpSpPr/>
        <p:nvPr/>
      </p:nvGrpSpPr>
      <p:grpSpPr>
        <a:xfrm>
          <a:off x="0" y="0"/>
          <a:ext cx="0" cy="0"/>
          <a:chOff x="0" y="0"/>
          <a:chExt cx="0" cy="0"/>
        </a:xfrm>
      </p:grpSpPr>
      <p:sp>
        <p:nvSpPr>
          <p:cNvPr id="656" name="Google Shape;656;p76"/>
          <p:cNvSpPr txBox="1">
            <a:spLocks noGrp="1"/>
          </p:cNvSpPr>
          <p:nvPr>
            <p:ph type="body" idx="1"/>
          </p:nvPr>
        </p:nvSpPr>
        <p:spPr>
          <a:xfrm>
            <a:off x="5547900" y="3007750"/>
            <a:ext cx="2883000" cy="15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56"/>
                                        </p:tgtEl>
                                        <p:attrNameLst>
                                          <p:attrName>style.visibility</p:attrName>
                                        </p:attrNameLst>
                                      </p:cBhvr>
                                      <p:to>
                                        <p:strVal val="visible"/>
                                      </p:to>
                                    </p:set>
                                    <p:anim calcmode="lin" valueType="num">
                                      <p:cBhvr additive="base">
                                        <p:cTn id="7" dur="1000"/>
                                        <p:tgtEl>
                                          <p:spTgt spid="6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145,245</a:t>
            </a:r>
            <a:endParaRPr/>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68" name="Google Shape;668;p78"/>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68"/>
                                        </p:tgtEl>
                                        <p:attrNameLst>
                                          <p:attrName>style.visibility</p:attrName>
                                        </p:attrNameLst>
                                      </p:cBhvr>
                                      <p:to>
                                        <p:strVal val="visible"/>
                                      </p:to>
                                    </p:set>
                                    <p:anim calcmode="lin" valueType="num">
                                      <p:cBhvr additive="base">
                                        <p:cTn id="10" dur="1000"/>
                                        <p:tgtEl>
                                          <p:spTgt spid="66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5" name="Google Shape;685;p79"/>
          <p:cNvCxnSpPr/>
          <p:nvPr/>
        </p:nvCxnSpPr>
        <p:spPr>
          <a:xfrm>
            <a:off x="3476038" y="2691025"/>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6" name="Google Shape;686;p79"/>
          <p:cNvCxnSpPr/>
          <p:nvPr/>
        </p:nvCxnSpPr>
        <p:spPr>
          <a:xfrm>
            <a:off x="3476038" y="3572800"/>
            <a:ext cx="3515400" cy="0"/>
          </a:xfrm>
          <a:prstGeom prst="straightConnector1">
            <a:avLst/>
          </a:prstGeom>
          <a:noFill/>
          <a:ln w="28575" cap="flat" cmpd="sng">
            <a:solidFill>
              <a:schemeClr val="accent1"/>
            </a:solidFill>
            <a:prstDash val="solid"/>
            <a:round/>
            <a:headEnd type="none" w="med" len="med"/>
            <a:tailEnd type="none" w="med" len="med"/>
          </a:ln>
        </p:spPr>
      </p:cxnSp>
      <p:cxnSp>
        <p:nvCxnSpPr>
          <p:cNvPr id="687" name="Google Shape;687;p79"/>
          <p:cNvCxnSpPr/>
          <p:nvPr/>
        </p:nvCxnSpPr>
        <p:spPr>
          <a:xfrm>
            <a:off x="3476038" y="4041100"/>
            <a:ext cx="3515400" cy="0"/>
          </a:xfrm>
          <a:prstGeom prst="straightConnector1">
            <a:avLst/>
          </a:prstGeom>
          <a:noFill/>
          <a:ln w="28575" cap="flat" cmpd="sng">
            <a:solidFill>
              <a:schemeClr val="accent1"/>
            </a:solidFill>
            <a:prstDash val="solid"/>
            <a:round/>
            <a:headEnd type="none" w="med" len="med"/>
            <a:tailEnd type="none" w="med" len="med"/>
          </a:ln>
        </p:spPr>
      </p:cxnSp>
      <p:sp>
        <p:nvSpPr>
          <p:cNvPr id="688" name="Google Shape;688;p79"/>
          <p:cNvSpPr/>
          <p:nvPr/>
        </p:nvSpPr>
        <p:spPr>
          <a:xfrm>
            <a:off x="3402038" y="2140675"/>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{4AE3F43D-0C3F-4D72-9A44-97CD39BD2CC1}</a:tableStyleId>
              </a:tblPr>
              <a:tblGrid>
                <a:gridCol w="917050">
                  <a:extLst>
                    <a:ext uri="{9D8B030D-6E8A-4147-A177-3AD203B41FA5}">
                      <a16:colId xmlns:a16="http://schemas.microsoft.com/office/drawing/2014/main" val="20000"/>
                    </a:ext>
                  </a:extLst>
                </a:gridCol>
                <a:gridCol w="1434025">
                  <a:extLst>
                    <a:ext uri="{9D8B030D-6E8A-4147-A177-3AD203B41FA5}">
                      <a16:colId xmlns:a16="http://schemas.microsoft.com/office/drawing/2014/main" val="20001"/>
                    </a:ext>
                  </a:extLst>
                </a:gridCol>
                <a:gridCol w="1330150">
                  <a:extLst>
                    <a:ext uri="{9D8B030D-6E8A-4147-A177-3AD203B41FA5}">
                      <a16:colId xmlns:a16="http://schemas.microsoft.com/office/drawing/2014/main" val="20002"/>
                    </a:ext>
                  </a:extLst>
                </a:gridCol>
                <a:gridCol w="1454775">
                  <a:extLst>
                    <a:ext uri="{9D8B030D-6E8A-4147-A177-3AD203B41FA5}">
                      <a16:colId xmlns:a16="http://schemas.microsoft.com/office/drawing/2014/main" val="20003"/>
                    </a:ext>
                  </a:extLst>
                </a:gridCol>
                <a:gridCol w="1284000">
                  <a:extLst>
                    <a:ext uri="{9D8B030D-6E8A-4147-A177-3AD203B41FA5}">
                      <a16:colId xmlns:a16="http://schemas.microsoft.com/office/drawing/2014/main" val="20004"/>
                    </a:ext>
                  </a:extLst>
                </a:gridCol>
                <a:gridCol w="1284000">
                  <a:extLst>
                    <a:ext uri="{9D8B030D-6E8A-4147-A177-3AD203B41FA5}">
                      <a16:colId xmlns:a16="http://schemas.microsoft.com/office/drawing/2014/main" val="20005"/>
                    </a:ext>
                  </a:extLst>
                </a:gridCol>
              </a:tblGrid>
              <a:tr h="579925">
                <a:tc>
                  <a:txBody>
                    <a:bodyPr/>
                    <a:lstStyle/>
                    <a:p>
                      <a:pPr marL="0" lvl="0" indent="0" algn="l" rtl="0">
                        <a:spcBef>
                          <a:spcPts val="0"/>
                        </a:spcBef>
                        <a:spcAft>
                          <a:spcPts val="0"/>
                        </a:spcAft>
                        <a:buNone/>
                      </a:pPr>
                      <a:endParaRPr/>
                    </a:p>
                  </a:txBody>
                  <a:tcPr marL="91425" marR="91425" marT="91425" marB="91425">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79925">
                <a:tc>
                  <a:txBody>
                    <a:bodyPr/>
                    <a:lstStyle/>
                    <a:p>
                      <a:pPr marL="0" lvl="0" indent="0" algn="ctr" rtl="0">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81"/>
          <p:cNvSpPr txBox="1">
            <a:spLocks noGrp="1"/>
          </p:cNvSpPr>
          <p:nvPr>
            <p:ph type="title"/>
          </p:nvPr>
        </p:nvSpPr>
        <p:spPr>
          <a:xfrm>
            <a:off x="4956100" y="2467375"/>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Company</a:t>
            </a:r>
            <a:endParaRPr/>
          </a:p>
        </p:txBody>
      </p:sp>
      <p:sp>
        <p:nvSpPr>
          <p:cNvPr id="703" name="Google Shape;703;p81"/>
          <p:cNvSpPr txBox="1">
            <a:spLocks noGrp="1"/>
          </p:cNvSpPr>
          <p:nvPr>
            <p:ph type="title" idx="2"/>
          </p:nvPr>
        </p:nvSpPr>
        <p:spPr>
          <a:xfrm>
            <a:off x="4956100" y="1402325"/>
            <a:ext cx="16509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04" name="Google Shape;704;p81"/>
          <p:cNvSpPr txBox="1">
            <a:spLocks noGrp="1"/>
          </p:cNvSpPr>
          <p:nvPr>
            <p:ph type="subTitle" idx="1"/>
          </p:nvPr>
        </p:nvSpPr>
        <p:spPr>
          <a:xfrm>
            <a:off x="4956100" y="3116275"/>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l="33897"/>
          <a:stretch/>
        </p:blipFill>
        <p:spPr>
          <a:xfrm>
            <a:off x="1094250" y="1113625"/>
            <a:ext cx="2896500" cy="29163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a:spLocks noGrp="1"/>
          </p:cNvSpPr>
          <p:nvPr>
            <p:ph type="title" idx="4294967295"/>
          </p:nvPr>
        </p:nvSpPr>
        <p:spPr>
          <a:xfrm>
            <a:off x="479425" y="1430200"/>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a:spLocks noGrp="1"/>
          </p:cNvSpPr>
          <p:nvPr>
            <p:ph type="title" idx="4294967295"/>
          </p:nvPr>
        </p:nvSpPr>
        <p:spPr>
          <a:xfrm>
            <a:off x="479425" y="3769075"/>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a:spLocks noGrp="1"/>
          </p:cNvSpPr>
          <p:nvPr>
            <p:ph type="title" idx="4294967295"/>
          </p:nvPr>
        </p:nvSpPr>
        <p:spPr>
          <a:xfrm>
            <a:off x="479425" y="2595163"/>
            <a:ext cx="10683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8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4"/>
            <p:cNvSpPr/>
            <p:nvPr/>
          </p:nvSpPr>
          <p:spPr>
            <a:xfrm rot="-5400000">
              <a:off x="1483300" y="2490425"/>
              <a:ext cx="942000" cy="942000"/>
            </a:xfrm>
            <a:prstGeom prst="pie">
              <a:avLst>
                <a:gd name="adj1" fmla="val 0"/>
                <a:gd name="adj2" fmla="val 75462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4"/>
            <p:cNvSpPr/>
            <p:nvPr/>
          </p:nvSpPr>
          <p:spPr>
            <a:xfrm rot="-5400000">
              <a:off x="1483300" y="2490425"/>
              <a:ext cx="942000" cy="942000"/>
            </a:xfrm>
            <a:prstGeom prst="pie">
              <a:avLst>
                <a:gd name="adj1" fmla="val 0"/>
                <a:gd name="adj2" fmla="val 318409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4"/>
            <p:cNvSpPr/>
            <p:nvPr/>
          </p:nvSpPr>
          <p:spPr>
            <a:xfrm rot="-5400000">
              <a:off x="1483300" y="2490425"/>
              <a:ext cx="942000" cy="942000"/>
            </a:xfrm>
            <a:prstGeom prst="pie">
              <a:avLst>
                <a:gd name="adj1" fmla="val 0"/>
                <a:gd name="adj2" fmla="val 42462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rot="-5400000">
              <a:off x="1483300" y="2490425"/>
              <a:ext cx="942000" cy="942000"/>
            </a:xfrm>
            <a:prstGeom prst="pie">
              <a:avLst>
                <a:gd name="adj1" fmla="val 0"/>
                <a:gd name="adj2" fmla="val 715972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1000"/>
                                        <p:tgtEl>
                                          <p:spTgt spid="7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738"/>
                                        </p:tgtEl>
                                        <p:attrNameLst>
                                          <p:attrName>style.visibility</p:attrName>
                                        </p:attrNameLst>
                                      </p:cBhvr>
                                      <p:to>
                                        <p:strVal val="visible"/>
                                      </p:to>
                                    </p:set>
                                    <p:anim calcmode="lin" valueType="num">
                                      <p:cBhvr additive="base">
                                        <p:cTn id="12" dur="1000"/>
                                        <p:tgtEl>
                                          <p:spTgt spid="738"/>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739"/>
                                        </p:tgtEl>
                                        <p:attrNameLst>
                                          <p:attrName>style.visibility</p:attrName>
                                        </p:attrNameLst>
                                      </p:cBhvr>
                                      <p:to>
                                        <p:strVal val="visible"/>
                                      </p:to>
                                    </p:set>
                                    <p:anim calcmode="lin" valueType="num">
                                      <p:cBhvr additive="base">
                                        <p:cTn id="15" dur="1000"/>
                                        <p:tgtEl>
                                          <p:spTgt spid="739"/>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746"/>
                                        </p:tgtEl>
                                        <p:attrNameLst>
                                          <p:attrName>style.visibility</p:attrName>
                                        </p:attrNameLst>
                                      </p:cBhvr>
                                      <p:to>
                                        <p:strVal val="visible"/>
                                      </p:to>
                                    </p:set>
                                    <p:anim calcmode="lin" valueType="num">
                                      <p:cBhvr additive="base">
                                        <p:cTn id="18"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742"/>
                                        </p:tgtEl>
                                        <p:attrNameLst>
                                          <p:attrName>style.visibility</p:attrName>
                                        </p:attrNameLst>
                                      </p:cBhvr>
                                      <p:to>
                                        <p:strVal val="visible"/>
                                      </p:to>
                                    </p:set>
                                    <p:anim calcmode="lin" valueType="num">
                                      <p:cBhvr additive="base">
                                        <p:cTn id="23" dur="1000"/>
                                        <p:tgtEl>
                                          <p:spTgt spid="742"/>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743"/>
                                        </p:tgtEl>
                                        <p:attrNameLst>
                                          <p:attrName>style.visibility</p:attrName>
                                        </p:attrNameLst>
                                      </p:cBhvr>
                                      <p:to>
                                        <p:strVal val="visible"/>
                                      </p:to>
                                    </p:set>
                                    <p:anim calcmode="lin" valueType="num">
                                      <p:cBhvr additive="base">
                                        <p:cTn id="26" dur="1000"/>
                                        <p:tgtEl>
                                          <p:spTgt spid="74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752"/>
                                        </p:tgtEl>
                                        <p:attrNameLst>
                                          <p:attrName>style.visibility</p:attrName>
                                        </p:attrNameLst>
                                      </p:cBhvr>
                                      <p:to>
                                        <p:strVal val="visible"/>
                                      </p:to>
                                    </p:set>
                                    <p:anim calcmode="lin" valueType="num">
                                      <p:cBhvr additive="base">
                                        <p:cTn id="29" dur="1000"/>
                                        <p:tgtEl>
                                          <p:spTgt spid="752"/>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740"/>
                                        </p:tgtEl>
                                        <p:attrNameLst>
                                          <p:attrName>style.visibility</p:attrName>
                                        </p:attrNameLst>
                                      </p:cBhvr>
                                      <p:to>
                                        <p:strVal val="visible"/>
                                      </p:to>
                                    </p:set>
                                    <p:anim calcmode="lin" valueType="num">
                                      <p:cBhvr additive="base">
                                        <p:cTn id="34" dur="1000"/>
                                        <p:tgtEl>
                                          <p:spTgt spid="740"/>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741"/>
                                        </p:tgtEl>
                                        <p:attrNameLst>
                                          <p:attrName>style.visibility</p:attrName>
                                        </p:attrNameLst>
                                      </p:cBhvr>
                                      <p:to>
                                        <p:strVal val="visible"/>
                                      </p:to>
                                    </p:set>
                                    <p:anim calcmode="lin" valueType="num">
                                      <p:cBhvr additive="base">
                                        <p:cTn id="37" dur="1000"/>
                                        <p:tgtEl>
                                          <p:spTgt spid="741"/>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749"/>
                                        </p:tgtEl>
                                        <p:attrNameLst>
                                          <p:attrName>style.visibility</p:attrName>
                                        </p:attrNameLst>
                                      </p:cBhvr>
                                      <p:to>
                                        <p:strVal val="visible"/>
                                      </p:to>
                                    </p:set>
                                    <p:anim calcmode="lin" valueType="num">
                                      <p:cBhvr additive="base">
                                        <p:cTn id="40" dur="1000"/>
                                        <p:tgtEl>
                                          <p:spTgt spid="749"/>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44"/>
                                        </p:tgtEl>
                                        <p:attrNameLst>
                                          <p:attrName>style.visibility</p:attrName>
                                        </p:attrNameLst>
                                      </p:cBhvr>
                                      <p:to>
                                        <p:strVal val="visible"/>
                                      </p:to>
                                    </p:set>
                                    <p:anim calcmode="lin" valueType="num">
                                      <p:cBhvr additive="base">
                                        <p:cTn id="45" dur="1000"/>
                                        <p:tgtEl>
                                          <p:spTgt spid="74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745"/>
                                        </p:tgtEl>
                                        <p:attrNameLst>
                                          <p:attrName>style.visibility</p:attrName>
                                        </p:attrNameLst>
                                      </p:cBhvr>
                                      <p:to>
                                        <p:strVal val="visible"/>
                                      </p:to>
                                    </p:set>
                                    <p:anim calcmode="lin" valueType="num">
                                      <p:cBhvr additive="base">
                                        <p:cTn id="48" dur="1000"/>
                                        <p:tgtEl>
                                          <p:spTgt spid="74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755"/>
                                        </p:tgtEl>
                                        <p:attrNameLst>
                                          <p:attrName>style.visibility</p:attrName>
                                        </p:attrNameLst>
                                      </p:cBhvr>
                                      <p:to>
                                        <p:strVal val="visible"/>
                                      </p:to>
                                    </p:set>
                                    <p:anim calcmode="lin" valueType="num">
                                      <p:cBhvr additive="base">
                                        <p:cTn id="51" dur="1000"/>
                                        <p:tgtEl>
                                          <p:spTgt spid="7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7" name="Google Shape;567;p68"/>
          <p:cNvPicPr preferRelativeResize="0"/>
          <p:nvPr/>
        </p:nvPicPr>
        <p:blipFill rotWithShape="1">
          <a:blip r:embed="rId3"/>
          <a:srcRect l="20191" t="6321" r="11623" b="10002"/>
          <a:stretch/>
        </p:blipFill>
        <p:spPr>
          <a:xfrm>
            <a:off x="856150" y="788498"/>
            <a:ext cx="3539003" cy="3566503"/>
          </a:xfrm>
          <a:prstGeom prst="rect">
            <a:avLst/>
          </a:prstGeom>
          <a:noFill/>
          <a:ln w="28575" cap="flat" cmpd="sng">
            <a:solidFill>
              <a:schemeClr val="accent1"/>
            </a:solidFill>
            <a:prstDash val="solid"/>
            <a:round/>
            <a:headEnd type="none" w="sm" len="sm"/>
            <a:tailEnd type="none" w="sm" len="sm"/>
          </a:ln>
        </p:spPr>
      </p:pic>
      <p:sp>
        <p:nvSpPr>
          <p:cNvPr id="7" name="TextBox 6">
            <a:extLst>
              <a:ext uri="{FF2B5EF4-FFF2-40B4-BE49-F238E27FC236}">
                <a16:creationId xmlns:a16="http://schemas.microsoft.com/office/drawing/2014/main" id="{29B5A956-8ECA-FD95-E56F-054ABB8493A9}"/>
              </a:ext>
            </a:extLst>
          </p:cNvPr>
          <p:cNvSpPr txBox="1"/>
          <p:nvPr/>
        </p:nvSpPr>
        <p:spPr>
          <a:xfrm>
            <a:off x="5070020" y="1161795"/>
            <a:ext cx="3217829" cy="307777"/>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en-ID" sz="1400" dirty="0"/>
              <a:t>Class </a:t>
            </a:r>
            <a:r>
              <a:rPr lang="en-ID" sz="1400" dirty="0" err="1"/>
              <a:t>induk</a:t>
            </a:r>
            <a:r>
              <a:rPr lang="en-ID" sz="1400" dirty="0"/>
              <a:t> "</a:t>
            </a:r>
            <a:r>
              <a:rPr lang="en-ID" sz="1400" dirty="0" err="1"/>
              <a:t>Kendaraan</a:t>
            </a:r>
            <a:r>
              <a:rPr lang="en-ID" sz="1400" dirty="0"/>
              <a:t> </a:t>
            </a:r>
            <a:r>
              <a:rPr lang="en-ID" sz="1400" dirty="0" err="1"/>
              <a:t>Darat</a:t>
            </a:r>
            <a:r>
              <a:rPr lang="en-ID" sz="1400" dirty="0"/>
              <a:t>".</a:t>
            </a:r>
          </a:p>
        </p:txBody>
      </p:sp>
      <p:sp>
        <p:nvSpPr>
          <p:cNvPr id="8" name="TextBox 7">
            <a:extLst>
              <a:ext uri="{FF2B5EF4-FFF2-40B4-BE49-F238E27FC236}">
                <a16:creationId xmlns:a16="http://schemas.microsoft.com/office/drawing/2014/main" id="{FDC0DA01-C69C-9DE0-7CBC-FB472CF8EB42}"/>
              </a:ext>
            </a:extLst>
          </p:cNvPr>
          <p:cNvSpPr txBox="1"/>
          <p:nvPr/>
        </p:nvSpPr>
        <p:spPr>
          <a:xfrm>
            <a:off x="5070018" y="2317952"/>
            <a:ext cx="3217829" cy="523220"/>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400" dirty="0"/>
              <a:t>Memiliki dua Class anak, yaitu Class “Kereta” dan Class “Mobil”.</a:t>
            </a:r>
          </a:p>
        </p:txBody>
      </p:sp>
      <p:sp>
        <p:nvSpPr>
          <p:cNvPr id="9" name="TextBox 8">
            <a:extLst>
              <a:ext uri="{FF2B5EF4-FFF2-40B4-BE49-F238E27FC236}">
                <a16:creationId xmlns:a16="http://schemas.microsoft.com/office/drawing/2014/main" id="{84CAFAAA-BCE2-05D3-BAEE-4674076E0B2A}"/>
              </a:ext>
            </a:extLst>
          </p:cNvPr>
          <p:cNvSpPr txBox="1"/>
          <p:nvPr/>
        </p:nvSpPr>
        <p:spPr>
          <a:xfrm>
            <a:off x="5070017" y="3243041"/>
            <a:ext cx="3217829" cy="738664"/>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400" dirty="0"/>
              <a:t>Class “Mobil” memiliki beberapa Class anak, yaitu Class “Mobil Balap” dan Class “Mobil Crossroad”.</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 calcmode="lin" valueType="num">
                                      <p:cBhvr additive="base">
                                        <p:cTn id="7" dur="1000" fill="hold"/>
                                        <p:tgtEl>
                                          <p:spTgt spid="567"/>
                                        </p:tgtEl>
                                        <p:attrNameLst>
                                          <p:attrName>ppt_x</p:attrName>
                                        </p:attrNameLst>
                                      </p:cBhvr>
                                      <p:tavLst>
                                        <p:tav tm="0">
                                          <p:val>
                                            <p:strVal val="0-#ppt_w/2"/>
                                          </p:val>
                                        </p:tav>
                                        <p:tav tm="100000">
                                          <p:val>
                                            <p:strVal val="#ppt_x"/>
                                          </p:val>
                                        </p:tav>
                                      </p:tavLst>
                                    </p:anim>
                                    <p:anim calcmode="lin" valueType="num">
                                      <p:cBhvr additive="base">
                                        <p:cTn id="8" dur="1000" fill="hold"/>
                                        <p:tgtEl>
                                          <p:spTgt spid="5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63" name="Google Shape;763;p85"/>
          <p:cNvSpPr/>
          <p:nvPr/>
        </p:nvSpPr>
        <p:spPr>
          <a:xfrm rot="-5400000" flipH="1">
            <a:off x="5441726" y="2978450"/>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rot="-5400000" flipH="1">
            <a:off x="5883388" y="3420000"/>
            <a:ext cx="10548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rot="-5400000" flipH="1">
            <a:off x="6675862" y="2909875"/>
            <a:ext cx="1858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rot="-5400000" flipH="1">
            <a:off x="7334200" y="3677444"/>
            <a:ext cx="542100" cy="3024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rot="-5400000" flipH="1">
            <a:off x="4246738" y="2978300"/>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rot="-5400000" flipH="1">
            <a:off x="4886863" y="3618689"/>
            <a:ext cx="6576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5"/>
          <p:cNvSpPr txBox="1"/>
          <p:nvPr/>
        </p:nvSpPr>
        <p:spPr>
          <a:xfrm>
            <a:off x="599272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50%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20%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30%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85"/>
          <p:cNvSpPr txBox="1"/>
          <p:nvPr/>
        </p:nvSpPr>
        <p:spPr>
          <a:xfrm>
            <a:off x="1053513" y="4248925"/>
            <a:ext cx="12210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Age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spcFirstLastPara="1" wrap="square" lIns="91425" tIns="91425" rIns="53100"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Gender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5"/>
          <p:cNvSpPr/>
          <p:nvPr/>
        </p:nvSpPr>
        <p:spPr>
          <a:xfrm>
            <a:off x="1559138" y="2940688"/>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5"/>
          <p:cNvSpPr/>
          <p:nvPr/>
        </p:nvSpPr>
        <p:spPr>
          <a:xfrm>
            <a:off x="1559138"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5"/>
          <p:cNvSpPr/>
          <p:nvPr/>
        </p:nvSpPr>
        <p:spPr>
          <a:xfrm>
            <a:off x="1559138"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5"/>
          <p:cNvSpPr/>
          <p:nvPr/>
        </p:nvSpPr>
        <p:spPr>
          <a:xfrm>
            <a:off x="1559138"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5"/>
          <p:cNvSpPr/>
          <p:nvPr/>
        </p:nvSpPr>
        <p:spPr>
          <a:xfrm>
            <a:off x="3373363" y="2600663"/>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5"/>
          <p:cNvSpPr/>
          <p:nvPr/>
        </p:nvSpPr>
        <p:spPr>
          <a:xfrm>
            <a:off x="3373363" y="29406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5"/>
          <p:cNvSpPr/>
          <p:nvPr/>
        </p:nvSpPr>
        <p:spPr>
          <a:xfrm>
            <a:off x="3373363" y="3280713"/>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5"/>
          <p:cNvSpPr/>
          <p:nvPr/>
        </p:nvSpPr>
        <p:spPr>
          <a:xfrm>
            <a:off x="3373363" y="362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5"/>
          <p:cNvSpPr/>
          <p:nvPr/>
        </p:nvSpPr>
        <p:spPr>
          <a:xfrm>
            <a:off x="3373363" y="2281088"/>
            <a:ext cx="177600" cy="177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5"/>
          <p:cNvSpPr/>
          <p:nvPr/>
        </p:nvSpPr>
        <p:spPr>
          <a:xfrm>
            <a:off x="1559138"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5"/>
          <p:cNvSpPr/>
          <p:nvPr/>
        </p:nvSpPr>
        <p:spPr>
          <a:xfrm>
            <a:off x="3373363" y="3960725"/>
            <a:ext cx="177600" cy="1776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8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86"/>
          <p:cNvSpPr txBox="1"/>
          <p:nvPr/>
        </p:nvSpPr>
        <p:spPr>
          <a:xfrm>
            <a:off x="1425556" y="2932563"/>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dk2"/>
                </a:solidFill>
                <a:latin typeface="Vidaloka"/>
                <a:ea typeface="Vidaloka"/>
                <a:cs typeface="Vidaloka"/>
                <a:sym typeface="Vidaloka"/>
              </a:rPr>
              <a:t>40%</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6"/>
          <p:cNvSpPr/>
          <p:nvPr/>
        </p:nvSpPr>
        <p:spPr>
          <a:xfrm flipH="1">
            <a:off x="2510946" y="3013050"/>
            <a:ext cx="6801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6"/>
          <p:cNvSpPr/>
          <p:nvPr/>
        </p:nvSpPr>
        <p:spPr>
          <a:xfrm flipH="1">
            <a:off x="2510897" y="1797493"/>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6"/>
          <p:cNvSpPr/>
          <p:nvPr/>
        </p:nvSpPr>
        <p:spPr>
          <a:xfrm flipH="1">
            <a:off x="2510824" y="1795925"/>
            <a:ext cx="1122300"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6"/>
          <p:cNvSpPr txBox="1"/>
          <p:nvPr/>
        </p:nvSpPr>
        <p:spPr>
          <a:xfrm>
            <a:off x="721900" y="2181425"/>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25-38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6"/>
            <p:cNvSpPr/>
            <p:nvPr/>
          </p:nvSpPr>
          <p:spPr>
            <a:xfrm rot="-5400000">
              <a:off x="2429958"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6"/>
            <p:cNvSpPr/>
            <p:nvPr/>
          </p:nvSpPr>
          <p:spPr>
            <a:xfrm rot="-5400000">
              <a:off x="2747741"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6"/>
            <p:cNvSpPr/>
            <p:nvPr/>
          </p:nvSpPr>
          <p:spPr>
            <a:xfrm rot="-5400000">
              <a:off x="3065524"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6"/>
            <p:cNvSpPr/>
            <p:nvPr/>
          </p:nvSpPr>
          <p:spPr>
            <a:xfrm rot="-5400000">
              <a:off x="3383307" y="3475464"/>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6"/>
            <p:cNvSpPr/>
            <p:nvPr/>
          </p:nvSpPr>
          <p:spPr>
            <a:xfrm rot="-5400000">
              <a:off x="1794392"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6"/>
            <p:cNvSpPr/>
            <p:nvPr/>
          </p:nvSpPr>
          <p:spPr>
            <a:xfrm rot="-5400000">
              <a:off x="3701090"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6"/>
            <p:cNvSpPr/>
            <p:nvPr/>
          </p:nvSpPr>
          <p:spPr>
            <a:xfrm rot="-5400000">
              <a:off x="4018873" y="3475420"/>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6"/>
            <p:cNvSpPr/>
            <p:nvPr/>
          </p:nvSpPr>
          <p:spPr>
            <a:xfrm rot="-5400000">
              <a:off x="1476617" y="3475464"/>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6"/>
            <p:cNvSpPr/>
            <p:nvPr/>
          </p:nvSpPr>
          <p:spPr>
            <a:xfrm rot="-5400000">
              <a:off x="2429958"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6"/>
            <p:cNvSpPr/>
            <p:nvPr/>
          </p:nvSpPr>
          <p:spPr>
            <a:xfrm rot="-5400000">
              <a:off x="2747741"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6"/>
            <p:cNvSpPr/>
            <p:nvPr/>
          </p:nvSpPr>
          <p:spPr>
            <a:xfrm rot="-5400000">
              <a:off x="3065524"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6"/>
            <p:cNvSpPr/>
            <p:nvPr/>
          </p:nvSpPr>
          <p:spPr>
            <a:xfrm rot="-5400000">
              <a:off x="3383307" y="3929889"/>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6"/>
            <p:cNvSpPr/>
            <p:nvPr/>
          </p:nvSpPr>
          <p:spPr>
            <a:xfrm rot="-5400000">
              <a:off x="1794392"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6"/>
            <p:cNvSpPr/>
            <p:nvPr/>
          </p:nvSpPr>
          <p:spPr>
            <a:xfrm rot="-5400000">
              <a:off x="3701090"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6"/>
            <p:cNvSpPr/>
            <p:nvPr/>
          </p:nvSpPr>
          <p:spPr>
            <a:xfrm rot="-5400000">
              <a:off x="4018873" y="3929845"/>
              <a:ext cx="160200" cy="1602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6"/>
            <p:cNvSpPr/>
            <p:nvPr/>
          </p:nvSpPr>
          <p:spPr>
            <a:xfrm rot="-5400000">
              <a:off x="1476617" y="3929889"/>
              <a:ext cx="160200" cy="160200"/>
            </a:xfrm>
            <a:prstGeom prst="ellipse">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 name="Google Shape;855;p86"/>
          <p:cNvSpPr txBox="1"/>
          <p:nvPr/>
        </p:nvSpPr>
        <p:spPr>
          <a:xfrm>
            <a:off x="802474" y="1248725"/>
            <a:ext cx="1324200"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marL="457200" lvl="0" indent="-317500" algn="l" rtl="0">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317500" algn="l" rtl="0">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marL="45720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marL="0" lvl="0" indent="0" algn="l" rtl="0">
              <a:spcBef>
                <a:spcPts val="1000"/>
              </a:spcBef>
              <a:spcAft>
                <a:spcPts val="1000"/>
              </a:spcAft>
              <a:buClr>
                <a:schemeClr val="dk1"/>
              </a:buClr>
              <a:buSzPts val="1100"/>
              <a:buFont typeface="Arial"/>
              <a:buNone/>
            </a:pPr>
            <a:endParaRPr>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 calcmode="lin" valueType="num">
                                      <p:cBhvr additive="base">
                                        <p:cTn id="7" dur="1000"/>
                                        <p:tgtEl>
                                          <p:spTgt spid="80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9"/>
                                        </p:tgtEl>
                                        <p:attrNameLst>
                                          <p:attrName>style.visibility</p:attrName>
                                        </p:attrNameLst>
                                      </p:cBhvr>
                                      <p:to>
                                        <p:strVal val="visible"/>
                                      </p:to>
                                    </p:set>
                                    <p:animEffect transition="in" filter="fade">
                                      <p:cBhvr>
                                        <p:cTn id="12" dur="1000"/>
                                        <p:tgtEl>
                                          <p:spTgt spid="809"/>
                                        </p:tgtEl>
                                      </p:cBhvr>
                                    </p:animEffect>
                                  </p:childTnLst>
                                </p:cTn>
                              </p:par>
                              <p:par>
                                <p:cTn id="13" presetID="10" presetClass="entr" presetSubtype="0" fill="hold" nodeType="withEffect">
                                  <p:stCondLst>
                                    <p:cond delay="0"/>
                                  </p:stCondLst>
                                  <p:childTnLst>
                                    <p:set>
                                      <p:cBhvr>
                                        <p:cTn id="14" dur="1" fill="hold">
                                          <p:stCondLst>
                                            <p:cond delay="0"/>
                                          </p:stCondLst>
                                        </p:cTn>
                                        <p:tgtEl>
                                          <p:spTgt spid="810"/>
                                        </p:tgtEl>
                                        <p:attrNameLst>
                                          <p:attrName>style.visibility</p:attrName>
                                        </p:attrNameLst>
                                      </p:cBhvr>
                                      <p:to>
                                        <p:strVal val="visible"/>
                                      </p:to>
                                    </p:set>
                                    <p:animEffect transition="in" filter="fade">
                                      <p:cBhvr>
                                        <p:cTn id="15" dur="1000"/>
                                        <p:tgtEl>
                                          <p:spTgt spid="810"/>
                                        </p:tgtEl>
                                      </p:cBhvr>
                                    </p:animEffect>
                                  </p:childTnLst>
                                </p:cTn>
                              </p:par>
                              <p:par>
                                <p:cTn id="16" presetID="10" presetClass="entr" presetSubtype="0" fill="hold" nodeType="withEffect">
                                  <p:stCondLst>
                                    <p:cond delay="0"/>
                                  </p:stCondLst>
                                  <p:childTnLst>
                                    <p:set>
                                      <p:cBhvr>
                                        <p:cTn id="17" dur="1" fill="hold">
                                          <p:stCondLst>
                                            <p:cond delay="0"/>
                                          </p:stCondLst>
                                        </p:cTn>
                                        <p:tgtEl>
                                          <p:spTgt spid="828"/>
                                        </p:tgtEl>
                                        <p:attrNameLst>
                                          <p:attrName>style.visibility</p:attrName>
                                        </p:attrNameLst>
                                      </p:cBhvr>
                                      <p:to>
                                        <p:strVal val="visible"/>
                                      </p:to>
                                    </p:set>
                                    <p:animEffect transition="in" filter="fade">
                                      <p:cBhvr>
                                        <p:cTn id="18" dur="1000"/>
                                        <p:tgtEl>
                                          <p:spTgt spid="828"/>
                                        </p:tgtEl>
                                      </p:cBhvr>
                                    </p:animEffect>
                                  </p:childTnLst>
                                </p:cTn>
                              </p:par>
                              <p:par>
                                <p:cTn id="19" presetID="10" presetClass="entr" presetSubtype="0" fill="hold" nodeType="withEffect">
                                  <p:stCondLst>
                                    <p:cond delay="0"/>
                                  </p:stCondLst>
                                  <p:childTnLst>
                                    <p:set>
                                      <p:cBhvr>
                                        <p:cTn id="20" dur="1" fill="hold">
                                          <p:stCondLst>
                                            <p:cond delay="0"/>
                                          </p:stCondLst>
                                        </p:cTn>
                                        <p:tgtEl>
                                          <p:spTgt spid="829"/>
                                        </p:tgtEl>
                                        <p:attrNameLst>
                                          <p:attrName>style.visibility</p:attrName>
                                        </p:attrNameLst>
                                      </p:cBhvr>
                                      <p:to>
                                        <p:strVal val="visible"/>
                                      </p:to>
                                    </p:set>
                                    <p:animEffect transition="in" filter="fade">
                                      <p:cBhvr>
                                        <p:cTn id="21" dur="1000"/>
                                        <p:tgtEl>
                                          <p:spTgt spid="829"/>
                                        </p:tgtEl>
                                      </p:cBhvr>
                                    </p:animEffect>
                                  </p:childTnLst>
                                </p:cTn>
                              </p:par>
                              <p:par>
                                <p:cTn id="22" presetID="10" presetClass="entr" presetSubtype="0" fill="hold"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1000"/>
                                        <p:tgtEl>
                                          <p:spTgt spid="830"/>
                                        </p:tgtEl>
                                      </p:cBhvr>
                                    </p:animEffect>
                                  </p:childTnLst>
                                </p:cTn>
                              </p:par>
                              <p:par>
                                <p:cTn id="25" presetID="10" presetClass="entr" presetSubtype="0" fill="hold" nodeType="withEffect">
                                  <p:stCondLst>
                                    <p:cond delay="0"/>
                                  </p:stCondLst>
                                  <p:childTnLst>
                                    <p:set>
                                      <p:cBhvr>
                                        <p:cTn id="26" dur="1" fill="hold">
                                          <p:stCondLst>
                                            <p:cond delay="0"/>
                                          </p:stCondLst>
                                        </p:cTn>
                                        <p:tgtEl>
                                          <p:spTgt spid="855"/>
                                        </p:tgtEl>
                                        <p:attrNameLst>
                                          <p:attrName>style.visibility</p:attrName>
                                        </p:attrNameLst>
                                      </p:cBhvr>
                                      <p:to>
                                        <p:strVal val="visible"/>
                                      </p:to>
                                    </p:set>
                                    <p:animEffect transition="in" filter="fade">
                                      <p:cBhvr>
                                        <p:cTn id="27" dur="1000"/>
                                        <p:tgtEl>
                                          <p:spTgt spid="8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7"/>
                                        </p:tgtEl>
                                        <p:attrNameLst>
                                          <p:attrName>style.visibility</p:attrName>
                                        </p:attrNameLst>
                                      </p:cBhvr>
                                      <p:to>
                                        <p:strVal val="visible"/>
                                      </p:to>
                                    </p:set>
                                    <p:animEffect transition="in" filter="fade">
                                      <p:cBhvr>
                                        <p:cTn id="32" dur="1000"/>
                                        <p:tgtEl>
                                          <p:spTgt spid="817"/>
                                        </p:tgtEl>
                                      </p:cBhvr>
                                    </p:animEffect>
                                  </p:childTnLst>
                                </p:cTn>
                              </p:par>
                              <p:par>
                                <p:cTn id="33" presetID="10" presetClass="entr" presetSubtype="0" fill="hold" nodeType="withEffect">
                                  <p:stCondLst>
                                    <p:cond delay="0"/>
                                  </p:stCondLst>
                                  <p:childTnLst>
                                    <p:set>
                                      <p:cBhvr>
                                        <p:cTn id="34" dur="1" fill="hold">
                                          <p:stCondLst>
                                            <p:cond delay="0"/>
                                          </p:stCondLst>
                                        </p:cTn>
                                        <p:tgtEl>
                                          <p:spTgt spid="825"/>
                                        </p:tgtEl>
                                        <p:attrNameLst>
                                          <p:attrName>style.visibility</p:attrName>
                                        </p:attrNameLst>
                                      </p:cBhvr>
                                      <p:to>
                                        <p:strVal val="visible"/>
                                      </p:to>
                                    </p:set>
                                    <p:animEffect transition="in" filter="fade">
                                      <p:cBhvr>
                                        <p:cTn id="35" dur="1000"/>
                                        <p:tgtEl>
                                          <p:spTgt spid="825"/>
                                        </p:tgtEl>
                                      </p:cBhvr>
                                    </p:animEffect>
                                  </p:childTnLst>
                                </p:cTn>
                              </p:par>
                              <p:par>
                                <p:cTn id="36" presetID="10" presetClass="entr" presetSubtype="0" fill="hold" nodeType="withEffect">
                                  <p:stCondLst>
                                    <p:cond delay="0"/>
                                  </p:stCondLst>
                                  <p:childTnLst>
                                    <p:set>
                                      <p:cBhvr>
                                        <p:cTn id="37" dur="1" fill="hold">
                                          <p:stCondLst>
                                            <p:cond delay="0"/>
                                          </p:stCondLst>
                                        </p:cTn>
                                        <p:tgtEl>
                                          <p:spTgt spid="826"/>
                                        </p:tgtEl>
                                        <p:attrNameLst>
                                          <p:attrName>style.visibility</p:attrName>
                                        </p:attrNameLst>
                                      </p:cBhvr>
                                      <p:to>
                                        <p:strVal val="visible"/>
                                      </p:to>
                                    </p:set>
                                    <p:animEffect transition="in" filter="fade">
                                      <p:cBhvr>
                                        <p:cTn id="38" dur="1000"/>
                                        <p:tgtEl>
                                          <p:spTgt spid="826"/>
                                        </p:tgtEl>
                                      </p:cBhvr>
                                    </p:animEffect>
                                  </p:childTnLst>
                                </p:cTn>
                              </p:par>
                              <p:par>
                                <p:cTn id="39" presetID="10" presetClass="entr" presetSubtype="0" fill="hold" nodeType="withEffect">
                                  <p:stCondLst>
                                    <p:cond delay="0"/>
                                  </p:stCondLst>
                                  <p:childTnLst>
                                    <p:set>
                                      <p:cBhvr>
                                        <p:cTn id="40" dur="1" fill="hold">
                                          <p:stCondLst>
                                            <p:cond delay="0"/>
                                          </p:stCondLst>
                                        </p:cTn>
                                        <p:tgtEl>
                                          <p:spTgt spid="827"/>
                                        </p:tgtEl>
                                        <p:attrNameLst>
                                          <p:attrName>style.visibility</p:attrName>
                                        </p:attrNameLst>
                                      </p:cBhvr>
                                      <p:to>
                                        <p:strVal val="visible"/>
                                      </p:to>
                                    </p:set>
                                    <p:animEffect transition="in" filter="fade">
                                      <p:cBhvr>
                                        <p:cTn id="41" dur="1000"/>
                                        <p:tgtEl>
                                          <p:spTgt spid="827"/>
                                        </p:tgtEl>
                                      </p:cBhvr>
                                    </p:animEffect>
                                  </p:childTnLst>
                                </p:cTn>
                              </p:par>
                              <p:par>
                                <p:cTn id="42" presetID="10" presetClass="entr" presetSubtype="0" fill="hold" nodeType="withEffect">
                                  <p:stCondLst>
                                    <p:cond delay="0"/>
                                  </p:stCondLst>
                                  <p:childTnLst>
                                    <p:set>
                                      <p:cBhvr>
                                        <p:cTn id="43" dur="1" fill="hold">
                                          <p:stCondLst>
                                            <p:cond delay="0"/>
                                          </p:stCondLst>
                                        </p:cTn>
                                        <p:tgtEl>
                                          <p:spTgt spid="831"/>
                                        </p:tgtEl>
                                        <p:attrNameLst>
                                          <p:attrName>style.visibility</p:attrName>
                                        </p:attrNameLst>
                                      </p:cBhvr>
                                      <p:to>
                                        <p:strVal val="visible"/>
                                      </p:to>
                                    </p:set>
                                    <p:animEffect transition="in" filter="fade">
                                      <p:cBhvr>
                                        <p:cTn id="44" dur="1000"/>
                                        <p:tgtEl>
                                          <p:spTgt spid="8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832"/>
                                        </p:tgtEl>
                                        <p:attrNameLst>
                                          <p:attrName>style.visibility</p:attrName>
                                        </p:attrNameLst>
                                      </p:cBhvr>
                                      <p:to>
                                        <p:strVal val="visible"/>
                                      </p:to>
                                    </p:set>
                                    <p:anim calcmode="lin" valueType="num">
                                      <p:cBhvr additive="base">
                                        <p:cTn id="49" dur="1000"/>
                                        <p:tgtEl>
                                          <p:spTgt spid="832"/>
                                        </p:tgtEl>
                                        <p:attrNameLst>
                                          <p:attrName>ppt_x</p:attrName>
                                        </p:attrNameLst>
                                      </p:cBhvr>
                                      <p:tavLst>
                                        <p:tav tm="0">
                                          <p:val>
                                            <p:strVal val="#ppt_x-1"/>
                                          </p:val>
                                        </p:tav>
                                        <p:tav tm="100000">
                                          <p:val>
                                            <p:strVal val="#ppt_x"/>
                                          </p:val>
                                        </p:tav>
                                      </p:tavLst>
                                    </p:anim>
                                  </p:childTnLst>
                                </p:cTn>
                              </p:par>
                              <p:par>
                                <p:cTn id="50" presetID="2" presetClass="entr" presetSubtype="8" fill="hold" nodeType="withEffect">
                                  <p:stCondLst>
                                    <p:cond delay="0"/>
                                  </p:stCondLst>
                                  <p:childTnLst>
                                    <p:set>
                                      <p:cBhvr>
                                        <p:cTn id="51" dur="1" fill="hold">
                                          <p:stCondLst>
                                            <p:cond delay="0"/>
                                          </p:stCondLst>
                                        </p:cTn>
                                        <p:tgtEl>
                                          <p:spTgt spid="833"/>
                                        </p:tgtEl>
                                        <p:attrNameLst>
                                          <p:attrName>style.visibility</p:attrName>
                                        </p:attrNameLst>
                                      </p:cBhvr>
                                      <p:to>
                                        <p:strVal val="visible"/>
                                      </p:to>
                                    </p:set>
                                    <p:anim calcmode="lin" valueType="num">
                                      <p:cBhvr additive="base">
                                        <p:cTn id="52" dur="1000"/>
                                        <p:tgtEl>
                                          <p:spTgt spid="833"/>
                                        </p:tgtEl>
                                        <p:attrNameLst>
                                          <p:attrName>ppt_x</p:attrName>
                                        </p:attrNameLst>
                                      </p:cBhvr>
                                      <p:tavLst>
                                        <p:tav tm="0">
                                          <p:val>
                                            <p:strVal val="#ppt_x-1"/>
                                          </p:val>
                                        </p:tav>
                                        <p:tav tm="100000">
                                          <p:val>
                                            <p:strVal val="#ppt_x"/>
                                          </p:val>
                                        </p:tav>
                                      </p:tavLst>
                                    </p:anim>
                                  </p:childTnLst>
                                </p:cTn>
                              </p:par>
                              <p:par>
                                <p:cTn id="53" presetID="2" presetClass="entr" presetSubtype="8" fill="hold" nodeType="withEffect">
                                  <p:stCondLst>
                                    <p:cond delay="0"/>
                                  </p:stCondLst>
                                  <p:childTnLst>
                                    <p:set>
                                      <p:cBhvr>
                                        <p:cTn id="54" dur="1" fill="hold">
                                          <p:stCondLst>
                                            <p:cond delay="0"/>
                                          </p:stCondLst>
                                        </p:cTn>
                                        <p:tgtEl>
                                          <p:spTgt spid="835"/>
                                        </p:tgtEl>
                                        <p:attrNameLst>
                                          <p:attrName>style.visibility</p:attrName>
                                        </p:attrNameLst>
                                      </p:cBhvr>
                                      <p:to>
                                        <p:strVal val="visible"/>
                                      </p:to>
                                    </p:set>
                                    <p:anim calcmode="lin" valueType="num">
                                      <p:cBhvr additive="base">
                                        <p:cTn id="55" dur="1000"/>
                                        <p:tgtEl>
                                          <p:spTgt spid="835"/>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834"/>
                                        </p:tgtEl>
                                        <p:attrNameLst>
                                          <p:attrName>style.visibility</p:attrName>
                                        </p:attrNameLst>
                                      </p:cBhvr>
                                      <p:to>
                                        <p:strVal val="visible"/>
                                      </p:to>
                                    </p:set>
                                    <p:anim calcmode="lin" valueType="num">
                                      <p:cBhvr additive="base">
                                        <p:cTn id="60" dur="1000"/>
                                        <p:tgtEl>
                                          <p:spTgt spid="834"/>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845"/>
                                        </p:tgtEl>
                                        <p:attrNameLst>
                                          <p:attrName>style.visibility</p:attrName>
                                        </p:attrNameLst>
                                      </p:cBhvr>
                                      <p:to>
                                        <p:strVal val="visible"/>
                                      </p:to>
                                    </p:set>
                                    <p:anim calcmode="lin" valueType="num">
                                      <p:cBhvr additive="base">
                                        <p:cTn id="63" dur="1000"/>
                                        <p:tgtEl>
                                          <p:spTgt spid="8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7"/>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a:t>
            </a:r>
            <a:endParaRPr/>
          </a:p>
          <a:p>
            <a:pPr marL="0" lvl="0" indent="0" algn="l" rtl="0">
              <a:spcBef>
                <a:spcPts val="0"/>
              </a:spcBef>
              <a:spcAft>
                <a:spcPts val="0"/>
              </a:spcAft>
              <a:buNone/>
            </a:pPr>
            <a:r>
              <a:rPr lang="en"/>
              <a:t>the concept</a:t>
            </a:r>
            <a:endParaRPr/>
          </a:p>
        </p:txBody>
      </p:sp>
      <p:sp>
        <p:nvSpPr>
          <p:cNvPr id="865" name="Google Shape;865;p87"/>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l="16899" r="16906"/>
          <a:stretch/>
        </p:blipFill>
        <p:spPr>
          <a:xfrm>
            <a:off x="4931700" y="1054650"/>
            <a:ext cx="3013500" cy="30342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8"/>
          <p:cNvSpPr txBox="1">
            <a:spLocks noGrp="1"/>
          </p:cNvSpPr>
          <p:nvPr>
            <p:ph type="title"/>
          </p:nvPr>
        </p:nvSpPr>
        <p:spPr>
          <a:xfrm>
            <a:off x="5310925" y="962565"/>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 picture always reinforces</a:t>
            </a:r>
            <a:endParaRPr/>
          </a:p>
          <a:p>
            <a:pPr marL="0" lvl="0" indent="0" algn="l" rtl="0">
              <a:spcBef>
                <a:spcPts val="0"/>
              </a:spcBef>
              <a:spcAft>
                <a:spcPts val="0"/>
              </a:spcAft>
              <a:buClr>
                <a:schemeClr val="dk1"/>
              </a:buClr>
              <a:buSzPts val="1100"/>
              <a:buFont typeface="Arial"/>
              <a:buNone/>
            </a:pPr>
            <a:r>
              <a:rPr lang="en"/>
              <a:t>the concept</a:t>
            </a:r>
            <a:endParaRPr/>
          </a:p>
        </p:txBody>
      </p:sp>
      <p:sp>
        <p:nvSpPr>
          <p:cNvPr id="872" name="Google Shape;872;p88"/>
          <p:cNvSpPr txBox="1">
            <a:spLocks noGrp="1"/>
          </p:cNvSpPr>
          <p:nvPr>
            <p:ph type="subTitle" idx="1"/>
          </p:nvPr>
        </p:nvSpPr>
        <p:spPr>
          <a:xfrm>
            <a:off x="5310925" y="3400935"/>
            <a:ext cx="3013500" cy="78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71"/>
                                        </p:tgtEl>
                                        <p:attrNameLst>
                                          <p:attrName>style.visibility</p:attrName>
                                        </p:attrNameLst>
                                      </p:cBhvr>
                                      <p:to>
                                        <p:strVal val="visible"/>
                                      </p:to>
                                    </p:set>
                                    <p:anim calcmode="lin" valueType="num">
                                      <p:cBhvr additive="base">
                                        <p:cTn id="7" dur="1000"/>
                                        <p:tgtEl>
                                          <p:spTgt spid="87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72"/>
                                        </p:tgtEl>
                                        <p:attrNameLst>
                                          <p:attrName>style.visibility</p:attrName>
                                        </p:attrNameLst>
                                      </p:cBhvr>
                                      <p:to>
                                        <p:strVal val="visible"/>
                                      </p:to>
                                    </p:set>
                                    <p:anim calcmode="lin" valueType="num">
                                      <p:cBhvr additive="base">
                                        <p:cTn id="10" dur="1000"/>
                                        <p:tgtEl>
                                          <p:spTgt spid="872"/>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873"/>
                                        </p:tgtEl>
                                        <p:attrNameLst>
                                          <p:attrName>style.visibility</p:attrName>
                                        </p:attrNameLst>
                                      </p:cBhvr>
                                      <p:to>
                                        <p:strVal val="visible"/>
                                      </p:to>
                                    </p:set>
                                    <p:anim calcmode="lin" valueType="num">
                                      <p:cBhvr additive="base">
                                        <p:cTn id="15" dur="1000"/>
                                        <p:tgtEl>
                                          <p:spTgt spid="8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can use three columns</a:t>
            </a:r>
            <a:endParaRPr/>
          </a:p>
        </p:txBody>
      </p:sp>
      <p:sp>
        <p:nvSpPr>
          <p:cNvPr id="879" name="Google Shape;879;p89"/>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880" name="Google Shape;880;p89"/>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a:t>
            </a:r>
            <a:endParaRPr/>
          </a:p>
        </p:txBody>
      </p:sp>
      <p:sp>
        <p:nvSpPr>
          <p:cNvPr id="881" name="Google Shape;881;p89"/>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882" name="Google Shape;882;p89"/>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 It’s full of iron oxide dust</a:t>
            </a:r>
            <a:endParaRPr/>
          </a:p>
        </p:txBody>
      </p:sp>
      <p:sp>
        <p:nvSpPr>
          <p:cNvPr id="883" name="Google Shape;883;p89"/>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884" name="Google Shape;884;p89"/>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9"/>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9"/>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906" name="Google Shape;906;p90"/>
          <p:cNvSpPr txBox="1">
            <a:spLocks noGrp="1"/>
          </p:cNvSpPr>
          <p:nvPr>
            <p:ph type="subTitle" idx="2"/>
          </p:nvPr>
        </p:nvSpPr>
        <p:spPr>
          <a:xfrm>
            <a:off x="3509000"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planet with very high temperatures</a:t>
            </a:r>
            <a:endParaRPr/>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908" name="Google Shape;908;p90"/>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a:t>
            </a:r>
            <a:endParaRPr/>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910" name="Google Shape;910;p90"/>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six columns</a:t>
            </a:r>
            <a:endParaRPr/>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913" name="Google Shape;913;p90"/>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915" name="Google Shape;915;p90"/>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917" name="Google Shape;917;p90"/>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 name="Google Shape;938;p90"/>
          <p:cNvSpPr/>
          <p:nvPr/>
        </p:nvSpPr>
        <p:spPr>
          <a:xfrm>
            <a:off x="4387978" y="1377518"/>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11"/>
                                        </p:tgtEl>
                                        <p:attrNameLst>
                                          <p:attrName>style.visibility</p:attrName>
                                        </p:attrNameLst>
                                      </p:cBhvr>
                                      <p:to>
                                        <p:strVal val="visible"/>
                                      </p:to>
                                    </p:set>
                                    <p:anim calcmode="lin" valueType="num">
                                      <p:cBhvr additive="base">
                                        <p:cTn id="7"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07"/>
                                        </p:tgtEl>
                                        <p:attrNameLst>
                                          <p:attrName>style.visibility</p:attrName>
                                        </p:attrNameLst>
                                      </p:cBhvr>
                                      <p:to>
                                        <p:strVal val="visible"/>
                                      </p:to>
                                    </p:set>
                                    <p:anim calcmode="lin" valueType="num">
                                      <p:cBhvr additive="base">
                                        <p:cTn id="12" dur="1000"/>
                                        <p:tgtEl>
                                          <p:spTgt spid="90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08"/>
                                        </p:tgtEl>
                                        <p:attrNameLst>
                                          <p:attrName>style.visibility</p:attrName>
                                        </p:attrNameLst>
                                      </p:cBhvr>
                                      <p:to>
                                        <p:strVal val="visible"/>
                                      </p:to>
                                    </p:set>
                                    <p:anim calcmode="lin" valueType="num">
                                      <p:cBhvr additive="base">
                                        <p:cTn id="15" dur="1000"/>
                                        <p:tgtEl>
                                          <p:spTgt spid="90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18"/>
                                        </p:tgtEl>
                                        <p:attrNameLst>
                                          <p:attrName>style.visibility</p:attrName>
                                        </p:attrNameLst>
                                      </p:cBhvr>
                                      <p:to>
                                        <p:strVal val="visible"/>
                                      </p:to>
                                    </p:set>
                                    <p:anim calcmode="lin" valueType="num">
                                      <p:cBhvr additive="base">
                                        <p:cTn id="18" dur="1000"/>
                                        <p:tgtEl>
                                          <p:spTgt spid="918"/>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05"/>
                                        </p:tgtEl>
                                        <p:attrNameLst>
                                          <p:attrName>style.visibility</p:attrName>
                                        </p:attrNameLst>
                                      </p:cBhvr>
                                      <p:to>
                                        <p:strVal val="visible"/>
                                      </p:to>
                                    </p:set>
                                    <p:anim calcmode="lin" valueType="num">
                                      <p:cBhvr additive="base">
                                        <p:cTn id="23" dur="1000"/>
                                        <p:tgtEl>
                                          <p:spTgt spid="90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906"/>
                                        </p:tgtEl>
                                        <p:attrNameLst>
                                          <p:attrName>style.visibility</p:attrName>
                                        </p:attrNameLst>
                                      </p:cBhvr>
                                      <p:to>
                                        <p:strVal val="visible"/>
                                      </p:to>
                                    </p:set>
                                    <p:anim calcmode="lin" valueType="num">
                                      <p:cBhvr additive="base">
                                        <p:cTn id="26" dur="1000"/>
                                        <p:tgtEl>
                                          <p:spTgt spid="90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38"/>
                                        </p:tgtEl>
                                        <p:attrNameLst>
                                          <p:attrName>style.visibility</p:attrName>
                                        </p:attrNameLst>
                                      </p:cBhvr>
                                      <p:to>
                                        <p:strVal val="visible"/>
                                      </p:to>
                                    </p:set>
                                    <p:anim calcmode="lin" valueType="num">
                                      <p:cBhvr additive="base">
                                        <p:cTn id="29" dur="1000"/>
                                        <p:tgtEl>
                                          <p:spTgt spid="938"/>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09"/>
                                        </p:tgtEl>
                                        <p:attrNameLst>
                                          <p:attrName>style.visibility</p:attrName>
                                        </p:attrNameLst>
                                      </p:cBhvr>
                                      <p:to>
                                        <p:strVal val="visible"/>
                                      </p:to>
                                    </p:set>
                                    <p:anim calcmode="lin" valueType="num">
                                      <p:cBhvr additive="base">
                                        <p:cTn id="34" dur="1000"/>
                                        <p:tgtEl>
                                          <p:spTgt spid="90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910"/>
                                        </p:tgtEl>
                                        <p:attrNameLst>
                                          <p:attrName>style.visibility</p:attrName>
                                        </p:attrNameLst>
                                      </p:cBhvr>
                                      <p:to>
                                        <p:strVal val="visible"/>
                                      </p:to>
                                    </p:set>
                                    <p:anim calcmode="lin" valueType="num">
                                      <p:cBhvr additive="base">
                                        <p:cTn id="37" dur="1000"/>
                                        <p:tgtEl>
                                          <p:spTgt spid="910"/>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935"/>
                                        </p:tgtEl>
                                        <p:attrNameLst>
                                          <p:attrName>style.visibility</p:attrName>
                                        </p:attrNameLst>
                                      </p:cBhvr>
                                      <p:to>
                                        <p:strVal val="visible"/>
                                      </p:to>
                                    </p:set>
                                    <p:anim calcmode="lin" valueType="num">
                                      <p:cBhvr additive="base">
                                        <p:cTn id="40" dur="1000"/>
                                        <p:tgtEl>
                                          <p:spTgt spid="935"/>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914"/>
                                        </p:tgtEl>
                                        <p:attrNameLst>
                                          <p:attrName>style.visibility</p:attrName>
                                        </p:attrNameLst>
                                      </p:cBhvr>
                                      <p:to>
                                        <p:strVal val="visible"/>
                                      </p:to>
                                    </p:set>
                                    <p:anim calcmode="lin" valueType="num">
                                      <p:cBhvr additive="base">
                                        <p:cTn id="45" dur="1000"/>
                                        <p:tgtEl>
                                          <p:spTgt spid="914"/>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915"/>
                                        </p:tgtEl>
                                        <p:attrNameLst>
                                          <p:attrName>style.visibility</p:attrName>
                                        </p:attrNameLst>
                                      </p:cBhvr>
                                      <p:to>
                                        <p:strVal val="visible"/>
                                      </p:to>
                                    </p:set>
                                    <p:anim calcmode="lin" valueType="num">
                                      <p:cBhvr additive="base">
                                        <p:cTn id="48" dur="1000"/>
                                        <p:tgtEl>
                                          <p:spTgt spid="915"/>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939"/>
                                        </p:tgtEl>
                                        <p:attrNameLst>
                                          <p:attrName>style.visibility</p:attrName>
                                        </p:attrNameLst>
                                      </p:cBhvr>
                                      <p:to>
                                        <p:strVal val="visible"/>
                                      </p:to>
                                    </p:set>
                                    <p:anim calcmode="lin" valueType="num">
                                      <p:cBhvr additive="base">
                                        <p:cTn id="51" dur="1000"/>
                                        <p:tgtEl>
                                          <p:spTgt spid="939"/>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912"/>
                                        </p:tgtEl>
                                        <p:attrNameLst>
                                          <p:attrName>style.visibility</p:attrName>
                                        </p:attrNameLst>
                                      </p:cBhvr>
                                      <p:to>
                                        <p:strVal val="visible"/>
                                      </p:to>
                                    </p:set>
                                    <p:anim calcmode="lin" valueType="num">
                                      <p:cBhvr additive="base">
                                        <p:cTn id="56" dur="1000"/>
                                        <p:tgtEl>
                                          <p:spTgt spid="912"/>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913"/>
                                        </p:tgtEl>
                                        <p:attrNameLst>
                                          <p:attrName>style.visibility</p:attrName>
                                        </p:attrNameLst>
                                      </p:cBhvr>
                                      <p:to>
                                        <p:strVal val="visible"/>
                                      </p:to>
                                    </p:set>
                                    <p:anim calcmode="lin" valueType="num">
                                      <p:cBhvr additive="base">
                                        <p:cTn id="59" dur="1000"/>
                                        <p:tgtEl>
                                          <p:spTgt spid="913"/>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928"/>
                                        </p:tgtEl>
                                        <p:attrNameLst>
                                          <p:attrName>style.visibility</p:attrName>
                                        </p:attrNameLst>
                                      </p:cBhvr>
                                      <p:to>
                                        <p:strVal val="visible"/>
                                      </p:to>
                                    </p:set>
                                    <p:anim calcmode="lin" valueType="num">
                                      <p:cBhvr additive="base">
                                        <p:cTn id="62" dur="1000"/>
                                        <p:tgtEl>
                                          <p:spTgt spid="928"/>
                                        </p:tgtEl>
                                        <p:attrNameLst>
                                          <p:attrName>ppt_x</p:attrName>
                                        </p:attrNameLst>
                                      </p:cBhvr>
                                      <p:tavLst>
                                        <p:tav tm="0">
                                          <p:val>
                                            <p:strVal val="#ppt_x+1"/>
                                          </p:val>
                                        </p:tav>
                                        <p:tav tm="100000">
                                          <p:val>
                                            <p:strVal val="#ppt_x"/>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916"/>
                                        </p:tgtEl>
                                        <p:attrNameLst>
                                          <p:attrName>style.visibility</p:attrName>
                                        </p:attrNameLst>
                                      </p:cBhvr>
                                      <p:to>
                                        <p:strVal val="visible"/>
                                      </p:to>
                                    </p:set>
                                    <p:anim calcmode="lin" valueType="num">
                                      <p:cBhvr additive="base">
                                        <p:cTn id="67" dur="1000"/>
                                        <p:tgtEl>
                                          <p:spTgt spid="916"/>
                                        </p:tgtEl>
                                        <p:attrNameLst>
                                          <p:attrName>ppt_x</p:attrName>
                                        </p:attrNameLst>
                                      </p:cBhvr>
                                      <p:tavLst>
                                        <p:tav tm="0">
                                          <p:val>
                                            <p:strVal val="#ppt_x+1"/>
                                          </p:val>
                                        </p:tav>
                                        <p:tav tm="100000">
                                          <p:val>
                                            <p:strVal val="#ppt_x"/>
                                          </p:val>
                                        </p:tav>
                                      </p:tavLst>
                                    </p:anim>
                                  </p:childTnLst>
                                </p:cTn>
                              </p:par>
                              <p:par>
                                <p:cTn id="68" presetID="2" presetClass="entr" presetSubtype="2" fill="hold" nodeType="withEffect">
                                  <p:stCondLst>
                                    <p:cond delay="0"/>
                                  </p:stCondLst>
                                  <p:childTnLst>
                                    <p:set>
                                      <p:cBhvr>
                                        <p:cTn id="69" dur="1" fill="hold">
                                          <p:stCondLst>
                                            <p:cond delay="0"/>
                                          </p:stCondLst>
                                        </p:cTn>
                                        <p:tgtEl>
                                          <p:spTgt spid="917"/>
                                        </p:tgtEl>
                                        <p:attrNameLst>
                                          <p:attrName>style.visibility</p:attrName>
                                        </p:attrNameLst>
                                      </p:cBhvr>
                                      <p:to>
                                        <p:strVal val="visible"/>
                                      </p:to>
                                    </p:set>
                                    <p:anim calcmode="lin" valueType="num">
                                      <p:cBhvr additive="base">
                                        <p:cTn id="70" dur="1000"/>
                                        <p:tgtEl>
                                          <p:spTgt spid="917"/>
                                        </p:tgtEl>
                                        <p:attrNameLst>
                                          <p:attrName>ppt_x</p:attrName>
                                        </p:attrNameLst>
                                      </p:cBhvr>
                                      <p:tavLst>
                                        <p:tav tm="0">
                                          <p:val>
                                            <p:strVal val="#ppt_x+1"/>
                                          </p:val>
                                        </p:tav>
                                        <p:tav tm="100000">
                                          <p:val>
                                            <p:strVal val="#ppt_x"/>
                                          </p:val>
                                        </p:tav>
                                      </p:tavLst>
                                    </p:anim>
                                  </p:childTnLst>
                                </p:cTn>
                              </p:par>
                              <p:par>
                                <p:cTn id="71" presetID="2" presetClass="entr" presetSubtype="2" fill="hold" nodeType="withEffect">
                                  <p:stCondLst>
                                    <p:cond delay="0"/>
                                  </p:stCondLst>
                                  <p:childTnLst>
                                    <p:set>
                                      <p:cBhvr>
                                        <p:cTn id="72" dur="1" fill="hold">
                                          <p:stCondLst>
                                            <p:cond delay="0"/>
                                          </p:stCondLst>
                                        </p:cTn>
                                        <p:tgtEl>
                                          <p:spTgt spid="922"/>
                                        </p:tgtEl>
                                        <p:attrNameLst>
                                          <p:attrName>style.visibility</p:attrName>
                                        </p:attrNameLst>
                                      </p:cBhvr>
                                      <p:to>
                                        <p:strVal val="visible"/>
                                      </p:to>
                                    </p:set>
                                    <p:anim calcmode="lin" valueType="num">
                                      <p:cBhvr additive="base">
                                        <p:cTn id="73" dur="1000"/>
                                        <p:tgtEl>
                                          <p:spTgt spid="9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9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w="28575" cap="flat" cmpd="sng">
              <a:solidFill>
                <a:schemeClr val="accent2"/>
              </a:solidFill>
              <a:prstDash val="solid"/>
              <a:round/>
              <a:headEnd type="none" w="med" len="med"/>
              <a:tailEnd type="none" w="med" len="med"/>
            </a:ln>
          </p:spPr>
        </p:cxnSp>
        <p:cxnSp>
          <p:nvCxnSpPr>
            <p:cNvPr id="959" name="Google Shape;959;p91"/>
            <p:cNvCxnSpPr>
              <a:stCxn id="958" idx="3"/>
              <a:endCxn id="960" idx="1"/>
            </p:cNvCxnSpPr>
            <p:nvPr/>
          </p:nvCxnSpPr>
          <p:spPr>
            <a:xfrm>
              <a:off x="4061175" y="3034175"/>
              <a:ext cx="1021500" cy="0"/>
            </a:xfrm>
            <a:prstGeom prst="straightConnector1">
              <a:avLst/>
            </a:prstGeom>
            <a:noFill/>
            <a:ln w="28575" cap="flat" cmpd="sng">
              <a:solidFill>
                <a:schemeClr val="accent2"/>
              </a:solidFill>
              <a:prstDash val="solid"/>
              <a:round/>
              <a:headEnd type="none" w="med" len="med"/>
              <a:tailEnd type="none" w="med" len="med"/>
            </a:ln>
          </p:spPr>
        </p:cxnSp>
        <p:cxnSp>
          <p:nvCxnSpPr>
            <p:cNvPr id="961" name="Google Shape;961;p91"/>
            <p:cNvCxnSpPr>
              <a:stCxn id="960" idx="3"/>
              <a:endCxn id="962" idx="1"/>
            </p:cNvCxnSpPr>
            <p:nvPr/>
          </p:nvCxnSpPr>
          <p:spPr>
            <a:xfrm>
              <a:off x="6064400" y="3034175"/>
              <a:ext cx="1014300" cy="0"/>
            </a:xfrm>
            <a:prstGeom prst="straightConnector1">
              <a:avLst/>
            </a:prstGeom>
            <a:noFill/>
            <a:ln w="28575" cap="flat" cmpd="sng">
              <a:solidFill>
                <a:schemeClr val="accent2"/>
              </a:solidFill>
              <a:prstDash val="solid"/>
              <a:round/>
              <a:headEnd type="none" w="med" len="med"/>
              <a:tailEnd type="none" w="med" len="med"/>
            </a:ln>
          </p:spPr>
        </p:cxnSp>
        <p:sp>
          <p:nvSpPr>
            <p:cNvPr id="957" name="Google Shape;957;p91"/>
            <p:cNvSpPr txBox="1"/>
            <p:nvPr/>
          </p:nvSpPr>
          <p:spPr>
            <a:xfrm>
              <a:off x="1061626" y="270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the company generates income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w="28575" cap="flat" cmpd="sng">
            <a:solidFill>
              <a:schemeClr val="accent1"/>
            </a:solidFill>
            <a:prstDash val="solid"/>
            <a:round/>
            <a:headEnd type="none" w="med" len="med"/>
            <a:tailEnd type="none" w="med" len="med"/>
          </a:ln>
        </p:spPr>
      </p:cxnSp>
      <p:sp>
        <p:nvSpPr>
          <p:cNvPr id="973" name="Google Shape;973;p92"/>
          <p:cNvSpPr txBox="1"/>
          <p:nvPr/>
        </p:nvSpPr>
        <p:spPr>
          <a:xfrm>
            <a:off x="3794142" y="1487668"/>
            <a:ext cx="1530000" cy="34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spcFirstLastPara="1" wrap="square" lIns="0" tIns="0" rIns="91425" bIns="91425" anchor="ctr"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w="28575" cap="flat" cmpd="sng">
            <a:solidFill>
              <a:schemeClr val="accent1"/>
            </a:solidFill>
            <a:prstDash val="solid"/>
            <a:round/>
            <a:headEnd type="none" w="med" len="med"/>
            <a:tailEnd type="none" w="med" len="med"/>
          </a:ln>
        </p:spPr>
      </p:cxnSp>
      <p:sp>
        <p:nvSpPr>
          <p:cNvPr id="980" name="Google Shape;980;p92"/>
          <p:cNvSpPr/>
          <p:nvPr/>
        </p:nvSpPr>
        <p:spPr>
          <a:xfrm>
            <a:off x="2946278" y="2805358"/>
            <a:ext cx="230027" cy="26424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81" name="Google Shape;981;p92"/>
          <p:cNvSpPr txBox="1"/>
          <p:nvPr/>
        </p:nvSpPr>
        <p:spPr>
          <a:xfrm>
            <a:off x="2250842" y="3472100"/>
            <a:ext cx="1620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4" name="Google Shape;984;p92"/>
          <p:cNvCxnSpPr>
            <a:endCxn id="971" idx="1"/>
          </p:cNvCxnSpPr>
          <p:nvPr/>
        </p:nvCxnSpPr>
        <p:spPr>
          <a:xfrm>
            <a:off x="1848150" y="2927880"/>
            <a:ext cx="906000" cy="9600"/>
          </a:xfrm>
          <a:prstGeom prst="straightConnector1">
            <a:avLst/>
          </a:prstGeom>
          <a:noFill/>
          <a:ln w="28575" cap="flat" cmpd="sng">
            <a:solidFill>
              <a:schemeClr val="accent1"/>
            </a:solidFill>
            <a:prstDash val="solid"/>
            <a:round/>
            <a:headEnd type="none" w="med" len="med"/>
            <a:tailEnd type="none" w="med" len="med"/>
          </a:ln>
        </p:spPr>
      </p:cxnSp>
      <p:cxnSp>
        <p:nvCxnSpPr>
          <p:cNvPr id="985" name="Google Shape;985;p92"/>
          <p:cNvCxnSpPr>
            <a:stCxn id="986" idx="2"/>
            <a:endCxn id="987" idx="0"/>
          </p:cNvCxnSpPr>
          <p:nvPr/>
        </p:nvCxnSpPr>
        <p:spPr>
          <a:xfrm>
            <a:off x="6060178" y="3214125"/>
            <a:ext cx="0" cy="258000"/>
          </a:xfrm>
          <a:prstGeom prst="straightConnector1">
            <a:avLst/>
          </a:prstGeom>
          <a:noFill/>
          <a:ln w="28575" cap="flat" cmpd="sng">
            <a:solidFill>
              <a:schemeClr val="accent1"/>
            </a:solidFill>
            <a:prstDash val="solid"/>
            <a:round/>
            <a:headEnd type="none" w="med" len="med"/>
            <a:tailEnd type="none" w="med" len="med"/>
          </a:ln>
        </p:spPr>
      </p:cxnSp>
      <p:cxnSp>
        <p:nvCxnSpPr>
          <p:cNvPr id="988" name="Google Shape;988;p92"/>
          <p:cNvCxnSpPr>
            <a:stCxn id="972" idx="3"/>
            <a:endCxn id="986" idx="1"/>
          </p:cNvCxnSpPr>
          <p:nvPr/>
        </p:nvCxnSpPr>
        <p:spPr>
          <a:xfrm>
            <a:off x="4849162" y="2937480"/>
            <a:ext cx="921900" cy="0"/>
          </a:xfrm>
          <a:prstGeom prst="straightConnector1">
            <a:avLst/>
          </a:prstGeom>
          <a:noFill/>
          <a:ln w="28575" cap="flat" cmpd="sng">
            <a:solidFill>
              <a:schemeClr val="accent1"/>
            </a:solidFill>
            <a:prstDash val="solid"/>
            <a:round/>
            <a:headEnd type="none" w="med" len="med"/>
            <a:tailEnd type="none" w="med" len="med"/>
          </a:ln>
        </p:spPr>
      </p:cxnSp>
      <p:sp>
        <p:nvSpPr>
          <p:cNvPr id="989" name="Google Shape;989;p92"/>
          <p:cNvSpPr/>
          <p:nvPr/>
        </p:nvSpPr>
        <p:spPr>
          <a:xfrm>
            <a:off x="5914989" y="2824069"/>
            <a:ext cx="290377" cy="226822"/>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2"/>
          <p:cNvSpPr txBox="1"/>
          <p:nvPr/>
        </p:nvSpPr>
        <p:spPr>
          <a:xfrm>
            <a:off x="5255728" y="3472125"/>
            <a:ext cx="1608900" cy="317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w="28575" cap="flat" cmpd="sng">
            <a:solidFill>
              <a:schemeClr val="accent1"/>
            </a:solidFill>
            <a:prstDash val="solid"/>
            <a:round/>
            <a:headEnd type="none" w="med" len="med"/>
            <a:tailEnd type="none" w="med" len="med"/>
          </a:ln>
        </p:spPr>
      </p:cxnSp>
      <p:sp>
        <p:nvSpPr>
          <p:cNvPr id="993" name="Google Shape;993;p92"/>
          <p:cNvSpPr txBox="1"/>
          <p:nvPr/>
        </p:nvSpPr>
        <p:spPr>
          <a:xfrm>
            <a:off x="6775776" y="1474296"/>
            <a:ext cx="1636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w="28575" cap="flat" cmpd="sng">
            <a:solidFill>
              <a:schemeClr val="accent1"/>
            </a:solidFill>
            <a:prstDash val="solid"/>
            <a:round/>
            <a:headEnd type="none" w="med" len="med"/>
            <a:tailEnd type="none" w="med" len="med"/>
          </a:ln>
        </p:spPr>
      </p:cxnSp>
      <p:sp>
        <p:nvSpPr>
          <p:cNvPr id="996" name="Google Shape;996;p92"/>
          <p:cNvSpPr txBox="1"/>
          <p:nvPr/>
        </p:nvSpPr>
        <p:spPr>
          <a:xfrm>
            <a:off x="722199" y="1473727"/>
            <a:ext cx="1633500" cy="296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spcFirstLastPara="1" wrap="square" lIns="0" tIns="0" rIns="91425" bIns="91425" anchor="t" anchorCtr="0">
            <a:noAutofit/>
          </a:bodyPr>
          <a:lstStyle/>
          <a:p>
            <a:pPr marL="0" lvl="0" indent="0" algn="ctr" rtl="0">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2"/>
            <p:cNvSpPr/>
            <p:nvPr/>
          </p:nvSpPr>
          <p:spPr>
            <a:xfrm>
              <a:off x="1400219" y="2808126"/>
              <a:ext cx="146692" cy="68667"/>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2"/>
            <p:cNvSpPr/>
            <p:nvPr/>
          </p:nvSpPr>
          <p:spPr>
            <a:xfrm>
              <a:off x="1400219" y="2879660"/>
              <a:ext cx="101166" cy="54929"/>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2"/>
            <p:cNvSpPr/>
            <p:nvPr/>
          </p:nvSpPr>
          <p:spPr>
            <a:xfrm>
              <a:off x="1400219" y="2992386"/>
              <a:ext cx="97565" cy="54929"/>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2"/>
            <p:cNvSpPr/>
            <p:nvPr/>
          </p:nvSpPr>
          <p:spPr>
            <a:xfrm>
              <a:off x="1399485" y="2936012"/>
              <a:ext cx="71557" cy="55663"/>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w="28575" cap="flat" cmpd="sng">
            <a:solidFill>
              <a:schemeClr val="accent1"/>
            </a:solidFill>
            <a:prstDash val="solid"/>
            <a:round/>
            <a:headEnd type="none" w="med" len="med"/>
            <a:tailEnd type="none" w="med" len="med"/>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69"/>
                                        </p:tgtEl>
                                        <p:attrNameLst>
                                          <p:attrName>style.visibility</p:attrName>
                                        </p:attrNameLst>
                                      </p:cBhvr>
                                      <p:to>
                                        <p:strVal val="visible"/>
                                      </p:to>
                                    </p:set>
                                    <p:anim calcmode="lin" valueType="num">
                                      <p:cBhvr additive="base">
                                        <p:cTn id="7" dur="1000"/>
                                        <p:tgtEl>
                                          <p:spTgt spid="96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996"/>
                                        </p:tgtEl>
                                        <p:attrNameLst>
                                          <p:attrName>style.visibility</p:attrName>
                                        </p:attrNameLst>
                                      </p:cBhvr>
                                      <p:to>
                                        <p:strVal val="visible"/>
                                      </p:to>
                                    </p:set>
                                    <p:anim calcmode="lin" valueType="num">
                                      <p:cBhvr additive="base">
                                        <p:cTn id="12" dur="1000"/>
                                        <p:tgtEl>
                                          <p:spTgt spid="996"/>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997"/>
                                        </p:tgtEl>
                                        <p:attrNameLst>
                                          <p:attrName>style.visibility</p:attrName>
                                        </p:attrNameLst>
                                      </p:cBhvr>
                                      <p:to>
                                        <p:strVal val="visible"/>
                                      </p:to>
                                    </p:set>
                                    <p:anim calcmode="lin" valueType="num">
                                      <p:cBhvr additive="base">
                                        <p:cTn id="15" dur="1000"/>
                                        <p:tgtEl>
                                          <p:spTgt spid="99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998"/>
                                        </p:tgtEl>
                                        <p:attrNameLst>
                                          <p:attrName>style.visibility</p:attrName>
                                        </p:attrNameLst>
                                      </p:cBhvr>
                                      <p:to>
                                        <p:strVal val="visible"/>
                                      </p:to>
                                    </p:set>
                                    <p:anim calcmode="lin" valueType="num">
                                      <p:cBhvr additive="base">
                                        <p:cTn id="18" dur="1000"/>
                                        <p:tgtEl>
                                          <p:spTgt spid="998"/>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004"/>
                                        </p:tgtEl>
                                        <p:attrNameLst>
                                          <p:attrName>style.visibility</p:attrName>
                                        </p:attrNameLst>
                                      </p:cBhvr>
                                      <p:to>
                                        <p:strVal val="visible"/>
                                      </p:to>
                                    </p:set>
                                    <p:anim calcmode="lin" valueType="num">
                                      <p:cBhvr additive="base">
                                        <p:cTn id="21" dur="1000"/>
                                        <p:tgtEl>
                                          <p:spTgt spid="1004"/>
                                        </p:tgtEl>
                                        <p:attrNameLst>
                                          <p:attrName>ppt_x</p:attrName>
                                        </p:attrNameLst>
                                      </p:cBhvr>
                                      <p:tavLst>
                                        <p:tav tm="0">
                                          <p:val>
                                            <p:strVal val="#ppt_x+1"/>
                                          </p:val>
                                        </p:tav>
                                        <p:tav tm="100000">
                                          <p:val>
                                            <p:strVal val="#ppt_x"/>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980"/>
                                        </p:tgtEl>
                                        <p:attrNameLst>
                                          <p:attrName>style.visibility</p:attrName>
                                        </p:attrNameLst>
                                      </p:cBhvr>
                                      <p:to>
                                        <p:strVal val="visible"/>
                                      </p:to>
                                    </p:set>
                                    <p:anim calcmode="lin" valueType="num">
                                      <p:cBhvr additive="base">
                                        <p:cTn id="26" dur="1000"/>
                                        <p:tgtEl>
                                          <p:spTgt spid="980"/>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981"/>
                                        </p:tgtEl>
                                        <p:attrNameLst>
                                          <p:attrName>style.visibility</p:attrName>
                                        </p:attrNameLst>
                                      </p:cBhvr>
                                      <p:to>
                                        <p:strVal val="visible"/>
                                      </p:to>
                                    </p:set>
                                    <p:anim calcmode="lin" valueType="num">
                                      <p:cBhvr additive="base">
                                        <p:cTn id="29" dur="1000"/>
                                        <p:tgtEl>
                                          <p:spTgt spid="981"/>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982"/>
                                        </p:tgtEl>
                                        <p:attrNameLst>
                                          <p:attrName>style.visibility</p:attrName>
                                        </p:attrNameLst>
                                      </p:cBhvr>
                                      <p:to>
                                        <p:strVal val="visible"/>
                                      </p:to>
                                    </p:set>
                                    <p:anim calcmode="lin" valueType="num">
                                      <p:cBhvr additive="base">
                                        <p:cTn id="32" dur="1000"/>
                                        <p:tgtEl>
                                          <p:spTgt spid="982"/>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983"/>
                                        </p:tgtEl>
                                        <p:attrNameLst>
                                          <p:attrName>style.visibility</p:attrName>
                                        </p:attrNameLst>
                                      </p:cBhvr>
                                      <p:to>
                                        <p:strVal val="visible"/>
                                      </p:to>
                                    </p:set>
                                    <p:anim calcmode="lin" valueType="num">
                                      <p:cBhvr additive="base">
                                        <p:cTn id="35" dur="1000"/>
                                        <p:tgtEl>
                                          <p:spTgt spid="983"/>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984"/>
                                        </p:tgtEl>
                                        <p:attrNameLst>
                                          <p:attrName>style.visibility</p:attrName>
                                        </p:attrNameLst>
                                      </p:cBhvr>
                                      <p:to>
                                        <p:strVal val="visible"/>
                                      </p:to>
                                    </p:set>
                                    <p:anim calcmode="lin" valueType="num">
                                      <p:cBhvr additive="base">
                                        <p:cTn id="38" dur="1000"/>
                                        <p:tgtEl>
                                          <p:spTgt spid="984"/>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970"/>
                                        </p:tgtEl>
                                        <p:attrNameLst>
                                          <p:attrName>style.visibility</p:attrName>
                                        </p:attrNameLst>
                                      </p:cBhvr>
                                      <p:to>
                                        <p:strVal val="visible"/>
                                      </p:to>
                                    </p:set>
                                    <p:anim calcmode="lin" valueType="num">
                                      <p:cBhvr additive="base">
                                        <p:cTn id="43" dur="1000"/>
                                        <p:tgtEl>
                                          <p:spTgt spid="970"/>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973"/>
                                        </p:tgtEl>
                                        <p:attrNameLst>
                                          <p:attrName>style.visibility</p:attrName>
                                        </p:attrNameLst>
                                      </p:cBhvr>
                                      <p:to>
                                        <p:strVal val="visible"/>
                                      </p:to>
                                    </p:set>
                                    <p:anim calcmode="lin" valueType="num">
                                      <p:cBhvr additive="base">
                                        <p:cTn id="46" dur="1000"/>
                                        <p:tgtEl>
                                          <p:spTgt spid="973"/>
                                        </p:tgtEl>
                                        <p:attrNameLst>
                                          <p:attrName>ppt_x</p:attrName>
                                        </p:attrNameLst>
                                      </p:cBhvr>
                                      <p:tavLst>
                                        <p:tav tm="0">
                                          <p:val>
                                            <p:strVal val="#ppt_x+1"/>
                                          </p:val>
                                        </p:tav>
                                        <p:tav tm="100000">
                                          <p:val>
                                            <p:strVal val="#ppt_x"/>
                                          </p:val>
                                        </p:tav>
                                      </p:tavLst>
                                    </p:anim>
                                  </p:childTnLst>
                                </p:cTn>
                              </p:par>
                              <p:par>
                                <p:cTn id="47" presetID="2" presetClass="entr" presetSubtype="2" fill="hold" nodeType="withEffect">
                                  <p:stCondLst>
                                    <p:cond delay="0"/>
                                  </p:stCondLst>
                                  <p:childTnLst>
                                    <p:set>
                                      <p:cBhvr>
                                        <p:cTn id="48" dur="1" fill="hold">
                                          <p:stCondLst>
                                            <p:cond delay="0"/>
                                          </p:stCondLst>
                                        </p:cTn>
                                        <p:tgtEl>
                                          <p:spTgt spid="974"/>
                                        </p:tgtEl>
                                        <p:attrNameLst>
                                          <p:attrName>style.visibility</p:attrName>
                                        </p:attrNameLst>
                                      </p:cBhvr>
                                      <p:to>
                                        <p:strVal val="visible"/>
                                      </p:to>
                                    </p:set>
                                    <p:anim calcmode="lin" valueType="num">
                                      <p:cBhvr additive="base">
                                        <p:cTn id="49" dur="1000"/>
                                        <p:tgtEl>
                                          <p:spTgt spid="974"/>
                                        </p:tgtEl>
                                        <p:attrNameLst>
                                          <p:attrName>ppt_x</p:attrName>
                                        </p:attrNameLst>
                                      </p:cBhvr>
                                      <p:tavLst>
                                        <p:tav tm="0">
                                          <p:val>
                                            <p:strVal val="#ppt_x+1"/>
                                          </p:val>
                                        </p:tav>
                                        <p:tav tm="100000">
                                          <p:val>
                                            <p:strVal val="#ppt_x"/>
                                          </p:val>
                                        </p:tav>
                                      </p:tavLst>
                                    </p:anim>
                                  </p:childTnLst>
                                </p:cTn>
                              </p:par>
                              <p:par>
                                <p:cTn id="50" presetID="2" presetClass="entr" presetSubtype="2" fill="hold" nodeType="withEffect">
                                  <p:stCondLst>
                                    <p:cond delay="0"/>
                                  </p:stCondLst>
                                  <p:childTnLst>
                                    <p:set>
                                      <p:cBhvr>
                                        <p:cTn id="51" dur="1" fill="hold">
                                          <p:stCondLst>
                                            <p:cond delay="0"/>
                                          </p:stCondLst>
                                        </p:cTn>
                                        <p:tgtEl>
                                          <p:spTgt spid="975"/>
                                        </p:tgtEl>
                                        <p:attrNameLst>
                                          <p:attrName>style.visibility</p:attrName>
                                        </p:attrNameLst>
                                      </p:cBhvr>
                                      <p:to>
                                        <p:strVal val="visible"/>
                                      </p:to>
                                    </p:set>
                                    <p:anim calcmode="lin" valueType="num">
                                      <p:cBhvr additive="base">
                                        <p:cTn id="52" dur="1000"/>
                                        <p:tgtEl>
                                          <p:spTgt spid="975"/>
                                        </p:tgtEl>
                                        <p:attrNameLst>
                                          <p:attrName>ppt_x</p:attrName>
                                        </p:attrNameLst>
                                      </p:cBhvr>
                                      <p:tavLst>
                                        <p:tav tm="0">
                                          <p:val>
                                            <p:strVal val="#ppt_x+1"/>
                                          </p:val>
                                        </p:tav>
                                        <p:tav tm="100000">
                                          <p:val>
                                            <p:strVal val="#ppt_x"/>
                                          </p:val>
                                        </p:tav>
                                      </p:tavLst>
                                    </p:anim>
                                  </p:childTnLst>
                                </p:cTn>
                              </p:par>
                              <p:par>
                                <p:cTn id="53" presetID="2" presetClass="entr" presetSubtype="2" fill="hold" nodeType="withEffect">
                                  <p:stCondLst>
                                    <p:cond delay="0"/>
                                  </p:stCondLst>
                                  <p:childTnLst>
                                    <p:set>
                                      <p:cBhvr>
                                        <p:cTn id="54" dur="1" fill="hold">
                                          <p:stCondLst>
                                            <p:cond delay="0"/>
                                          </p:stCondLst>
                                        </p:cTn>
                                        <p:tgtEl>
                                          <p:spTgt spid="979"/>
                                        </p:tgtEl>
                                        <p:attrNameLst>
                                          <p:attrName>style.visibility</p:attrName>
                                        </p:attrNameLst>
                                      </p:cBhvr>
                                      <p:to>
                                        <p:strVal val="visible"/>
                                      </p:to>
                                    </p:set>
                                    <p:anim calcmode="lin" valueType="num">
                                      <p:cBhvr additive="base">
                                        <p:cTn id="55" dur="1000"/>
                                        <p:tgtEl>
                                          <p:spTgt spid="979"/>
                                        </p:tgtEl>
                                        <p:attrNameLst>
                                          <p:attrName>ppt_x</p:attrName>
                                        </p:attrNameLst>
                                      </p:cBhvr>
                                      <p:tavLst>
                                        <p:tav tm="0">
                                          <p:val>
                                            <p:strVal val="#ppt_x+1"/>
                                          </p:val>
                                        </p:tav>
                                        <p:tav tm="100000">
                                          <p:val>
                                            <p:strVal val="#ppt_x"/>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985"/>
                                        </p:tgtEl>
                                        <p:attrNameLst>
                                          <p:attrName>style.visibility</p:attrName>
                                        </p:attrNameLst>
                                      </p:cBhvr>
                                      <p:to>
                                        <p:strVal val="visible"/>
                                      </p:to>
                                    </p:set>
                                    <p:anim calcmode="lin" valueType="num">
                                      <p:cBhvr additive="base">
                                        <p:cTn id="60" dur="1000"/>
                                        <p:tgtEl>
                                          <p:spTgt spid="985"/>
                                        </p:tgtEl>
                                        <p:attrNameLst>
                                          <p:attrName>ppt_x</p:attrName>
                                        </p:attrNameLst>
                                      </p:cBhvr>
                                      <p:tavLst>
                                        <p:tav tm="0">
                                          <p:val>
                                            <p:strVal val="#ppt_x+1"/>
                                          </p:val>
                                        </p:tav>
                                        <p:tav tm="100000">
                                          <p:val>
                                            <p:strVal val="#ppt_x"/>
                                          </p:val>
                                        </p:tav>
                                      </p:tavLst>
                                    </p:anim>
                                  </p:childTnLst>
                                </p:cTn>
                              </p:par>
                              <p:par>
                                <p:cTn id="61" presetID="2" presetClass="entr" presetSubtype="2" fill="hold" nodeType="withEffect">
                                  <p:stCondLst>
                                    <p:cond delay="0"/>
                                  </p:stCondLst>
                                  <p:childTnLst>
                                    <p:set>
                                      <p:cBhvr>
                                        <p:cTn id="62" dur="1" fill="hold">
                                          <p:stCondLst>
                                            <p:cond delay="0"/>
                                          </p:stCondLst>
                                        </p:cTn>
                                        <p:tgtEl>
                                          <p:spTgt spid="988"/>
                                        </p:tgtEl>
                                        <p:attrNameLst>
                                          <p:attrName>style.visibility</p:attrName>
                                        </p:attrNameLst>
                                      </p:cBhvr>
                                      <p:to>
                                        <p:strVal val="visible"/>
                                      </p:to>
                                    </p:set>
                                    <p:anim calcmode="lin" valueType="num">
                                      <p:cBhvr additive="base">
                                        <p:cTn id="63" dur="1000"/>
                                        <p:tgtEl>
                                          <p:spTgt spid="988"/>
                                        </p:tgtEl>
                                        <p:attrNameLst>
                                          <p:attrName>ppt_x</p:attrName>
                                        </p:attrNameLst>
                                      </p:cBhvr>
                                      <p:tavLst>
                                        <p:tav tm="0">
                                          <p:val>
                                            <p:strVal val="#ppt_x+1"/>
                                          </p:val>
                                        </p:tav>
                                        <p:tav tm="100000">
                                          <p:val>
                                            <p:strVal val="#ppt_x"/>
                                          </p:val>
                                        </p:tav>
                                      </p:tavLst>
                                    </p:anim>
                                  </p:childTnLst>
                                </p:cTn>
                              </p:par>
                              <p:par>
                                <p:cTn id="64" presetID="2" presetClass="entr" presetSubtype="2" fill="hold" nodeType="withEffect">
                                  <p:stCondLst>
                                    <p:cond delay="0"/>
                                  </p:stCondLst>
                                  <p:childTnLst>
                                    <p:set>
                                      <p:cBhvr>
                                        <p:cTn id="65" dur="1" fill="hold">
                                          <p:stCondLst>
                                            <p:cond delay="0"/>
                                          </p:stCondLst>
                                        </p:cTn>
                                        <p:tgtEl>
                                          <p:spTgt spid="989"/>
                                        </p:tgtEl>
                                        <p:attrNameLst>
                                          <p:attrName>style.visibility</p:attrName>
                                        </p:attrNameLst>
                                      </p:cBhvr>
                                      <p:to>
                                        <p:strVal val="visible"/>
                                      </p:to>
                                    </p:set>
                                    <p:anim calcmode="lin" valueType="num">
                                      <p:cBhvr additive="base">
                                        <p:cTn id="66" dur="1000"/>
                                        <p:tgtEl>
                                          <p:spTgt spid="989"/>
                                        </p:tgtEl>
                                        <p:attrNameLst>
                                          <p:attrName>ppt_x</p:attrName>
                                        </p:attrNameLst>
                                      </p:cBhvr>
                                      <p:tavLst>
                                        <p:tav tm="0">
                                          <p:val>
                                            <p:strVal val="#ppt_x+1"/>
                                          </p:val>
                                        </p:tav>
                                        <p:tav tm="100000">
                                          <p:val>
                                            <p:strVal val="#ppt_x"/>
                                          </p:val>
                                        </p:tav>
                                      </p:tavLst>
                                    </p:anim>
                                  </p:childTnLst>
                                </p:cTn>
                              </p:par>
                              <p:par>
                                <p:cTn id="67" presetID="2" presetClass="entr" presetSubtype="2" fill="hold" nodeType="withEffect">
                                  <p:stCondLst>
                                    <p:cond delay="0"/>
                                  </p:stCondLst>
                                  <p:childTnLst>
                                    <p:set>
                                      <p:cBhvr>
                                        <p:cTn id="68" dur="1" fill="hold">
                                          <p:stCondLst>
                                            <p:cond delay="0"/>
                                          </p:stCondLst>
                                        </p:cTn>
                                        <p:tgtEl>
                                          <p:spTgt spid="987"/>
                                        </p:tgtEl>
                                        <p:attrNameLst>
                                          <p:attrName>style.visibility</p:attrName>
                                        </p:attrNameLst>
                                      </p:cBhvr>
                                      <p:to>
                                        <p:strVal val="visible"/>
                                      </p:to>
                                    </p:set>
                                    <p:anim calcmode="lin" valueType="num">
                                      <p:cBhvr additive="base">
                                        <p:cTn id="69" dur="1000"/>
                                        <p:tgtEl>
                                          <p:spTgt spid="987"/>
                                        </p:tgtEl>
                                        <p:attrNameLst>
                                          <p:attrName>ppt_x</p:attrName>
                                        </p:attrNameLst>
                                      </p:cBhvr>
                                      <p:tavLst>
                                        <p:tav tm="0">
                                          <p:val>
                                            <p:strVal val="#ppt_x+1"/>
                                          </p:val>
                                        </p:tav>
                                        <p:tav tm="100000">
                                          <p:val>
                                            <p:strVal val="#ppt_x"/>
                                          </p:val>
                                        </p:tav>
                                      </p:tavLst>
                                    </p:anim>
                                  </p:childTnLst>
                                </p:cTn>
                              </p:par>
                              <p:par>
                                <p:cTn id="70" presetID="2" presetClass="entr" presetSubtype="2" fill="hold" nodeType="withEffect">
                                  <p:stCondLst>
                                    <p:cond delay="0"/>
                                  </p:stCondLst>
                                  <p:childTnLst>
                                    <p:set>
                                      <p:cBhvr>
                                        <p:cTn id="71" dur="1" fill="hold">
                                          <p:stCondLst>
                                            <p:cond delay="0"/>
                                          </p:stCondLst>
                                        </p:cTn>
                                        <p:tgtEl>
                                          <p:spTgt spid="990"/>
                                        </p:tgtEl>
                                        <p:attrNameLst>
                                          <p:attrName>style.visibility</p:attrName>
                                        </p:attrNameLst>
                                      </p:cBhvr>
                                      <p:to>
                                        <p:strVal val="visible"/>
                                      </p:to>
                                    </p:set>
                                    <p:anim calcmode="lin" valueType="num">
                                      <p:cBhvr additive="base">
                                        <p:cTn id="72" dur="1000"/>
                                        <p:tgtEl>
                                          <p:spTgt spid="990"/>
                                        </p:tgtEl>
                                        <p:attrNameLst>
                                          <p:attrName>ppt_x</p:attrName>
                                        </p:attrNameLst>
                                      </p:cBhvr>
                                      <p:tavLst>
                                        <p:tav tm="0">
                                          <p:val>
                                            <p:strVal val="#ppt_x+1"/>
                                          </p:val>
                                        </p:tav>
                                        <p:tav tm="100000">
                                          <p:val>
                                            <p:strVal val="#ppt_x"/>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991"/>
                                        </p:tgtEl>
                                        <p:attrNameLst>
                                          <p:attrName>style.visibility</p:attrName>
                                        </p:attrNameLst>
                                      </p:cBhvr>
                                      <p:to>
                                        <p:strVal val="visible"/>
                                      </p:to>
                                    </p:set>
                                    <p:anim calcmode="lin" valueType="num">
                                      <p:cBhvr additive="base">
                                        <p:cTn id="77" dur="1000"/>
                                        <p:tgtEl>
                                          <p:spTgt spid="991"/>
                                        </p:tgtEl>
                                        <p:attrNameLst>
                                          <p:attrName>ppt_x</p:attrName>
                                        </p:attrNameLst>
                                      </p:cBhvr>
                                      <p:tavLst>
                                        <p:tav tm="0">
                                          <p:val>
                                            <p:strVal val="#ppt_x+1"/>
                                          </p:val>
                                        </p:tav>
                                        <p:tav tm="100000">
                                          <p:val>
                                            <p:strVal val="#ppt_x"/>
                                          </p:val>
                                        </p:tav>
                                      </p:tavLst>
                                    </p:anim>
                                  </p:childTnLst>
                                </p:cTn>
                              </p:par>
                              <p:par>
                                <p:cTn id="78" presetID="2" presetClass="entr" presetSubtype="2" fill="hold" nodeType="withEffect">
                                  <p:stCondLst>
                                    <p:cond delay="0"/>
                                  </p:stCondLst>
                                  <p:childTnLst>
                                    <p:set>
                                      <p:cBhvr>
                                        <p:cTn id="79" dur="1" fill="hold">
                                          <p:stCondLst>
                                            <p:cond delay="0"/>
                                          </p:stCondLst>
                                        </p:cTn>
                                        <p:tgtEl>
                                          <p:spTgt spid="993"/>
                                        </p:tgtEl>
                                        <p:attrNameLst>
                                          <p:attrName>style.visibility</p:attrName>
                                        </p:attrNameLst>
                                      </p:cBhvr>
                                      <p:to>
                                        <p:strVal val="visible"/>
                                      </p:to>
                                    </p:set>
                                    <p:anim calcmode="lin" valueType="num">
                                      <p:cBhvr additive="base">
                                        <p:cTn id="80" dur="1000"/>
                                        <p:tgtEl>
                                          <p:spTgt spid="993"/>
                                        </p:tgtEl>
                                        <p:attrNameLst>
                                          <p:attrName>ppt_x</p:attrName>
                                        </p:attrNameLst>
                                      </p:cBhvr>
                                      <p:tavLst>
                                        <p:tav tm="0">
                                          <p:val>
                                            <p:strVal val="#ppt_x+1"/>
                                          </p:val>
                                        </p:tav>
                                        <p:tav tm="100000">
                                          <p:val>
                                            <p:strVal val="#ppt_x"/>
                                          </p:val>
                                        </p:tav>
                                      </p:tavLst>
                                    </p:anim>
                                  </p:childTnLst>
                                </p:cTn>
                              </p:par>
                              <p:par>
                                <p:cTn id="81" presetID="10" presetClass="entr" presetSubtype="0" fill="hold" nodeType="withEffect">
                                  <p:stCondLst>
                                    <p:cond delay="0"/>
                                  </p:stCondLst>
                                  <p:childTnLst>
                                    <p:set>
                                      <p:cBhvr>
                                        <p:cTn id="82" dur="1" fill="hold">
                                          <p:stCondLst>
                                            <p:cond delay="0"/>
                                          </p:stCondLst>
                                        </p:cTn>
                                        <p:tgtEl>
                                          <p:spTgt spid="994"/>
                                        </p:tgtEl>
                                        <p:attrNameLst>
                                          <p:attrName>style.visibility</p:attrName>
                                        </p:attrNameLst>
                                      </p:cBhvr>
                                      <p:to>
                                        <p:strVal val="visible"/>
                                      </p:to>
                                    </p:set>
                                    <p:animEffect transition="in" filter="fade">
                                      <p:cBhvr>
                                        <p:cTn id="83" dur="1000"/>
                                        <p:tgtEl>
                                          <p:spTgt spid="994"/>
                                        </p:tgtEl>
                                      </p:cBhvr>
                                    </p:animEffect>
                                  </p:childTnLst>
                                </p:cTn>
                              </p:par>
                              <p:par>
                                <p:cTn id="84" presetID="2" presetClass="entr" presetSubtype="2" fill="hold" nodeType="withEffect">
                                  <p:stCondLst>
                                    <p:cond delay="0"/>
                                  </p:stCondLst>
                                  <p:childTnLst>
                                    <p:set>
                                      <p:cBhvr>
                                        <p:cTn id="85" dur="1" fill="hold">
                                          <p:stCondLst>
                                            <p:cond delay="0"/>
                                          </p:stCondLst>
                                        </p:cTn>
                                        <p:tgtEl>
                                          <p:spTgt spid="995"/>
                                        </p:tgtEl>
                                        <p:attrNameLst>
                                          <p:attrName>style.visibility</p:attrName>
                                        </p:attrNameLst>
                                      </p:cBhvr>
                                      <p:to>
                                        <p:strVal val="visible"/>
                                      </p:to>
                                    </p:set>
                                    <p:anim calcmode="lin" valueType="num">
                                      <p:cBhvr additive="base">
                                        <p:cTn id="86" dur="1000"/>
                                        <p:tgtEl>
                                          <p:spTgt spid="995"/>
                                        </p:tgtEl>
                                        <p:attrNameLst>
                                          <p:attrName>ppt_x</p:attrName>
                                        </p:attrNameLst>
                                      </p:cBhvr>
                                      <p:tavLst>
                                        <p:tav tm="0">
                                          <p:val>
                                            <p:strVal val="#ppt_x+1"/>
                                          </p:val>
                                        </p:tav>
                                        <p:tav tm="100000">
                                          <p:val>
                                            <p:strVal val="#ppt_x"/>
                                          </p:val>
                                        </p:tav>
                                      </p:tavLst>
                                    </p:anim>
                                  </p:childTnLst>
                                </p:cTn>
                              </p:par>
                              <p:par>
                                <p:cTn id="87" presetID="2" presetClass="entr" presetSubtype="2" fill="hold" nodeType="withEffect">
                                  <p:stCondLst>
                                    <p:cond delay="0"/>
                                  </p:stCondLst>
                                  <p:childTnLst>
                                    <p:set>
                                      <p:cBhvr>
                                        <p:cTn id="88" dur="1" fill="hold">
                                          <p:stCondLst>
                                            <p:cond delay="0"/>
                                          </p:stCondLst>
                                        </p:cTn>
                                        <p:tgtEl>
                                          <p:spTgt spid="1006"/>
                                        </p:tgtEl>
                                        <p:attrNameLst>
                                          <p:attrName>style.visibility</p:attrName>
                                        </p:attrNameLst>
                                      </p:cBhvr>
                                      <p:to>
                                        <p:strVal val="visible"/>
                                      </p:to>
                                    </p:set>
                                    <p:anim calcmode="lin" valueType="num">
                                      <p:cBhvr additive="base">
                                        <p:cTn id="89" dur="1000"/>
                                        <p:tgtEl>
                                          <p:spTgt spid="10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{4AE3F43D-0C3F-4D72-9A44-97CD39BD2CC1}</a:tableStyleId>
              </a:tblPr>
              <a:tblGrid>
                <a:gridCol w="1430375">
                  <a:extLst>
                    <a:ext uri="{9D8B030D-6E8A-4147-A177-3AD203B41FA5}">
                      <a16:colId xmlns:a16="http://schemas.microsoft.com/office/drawing/2014/main" val="20000"/>
                    </a:ext>
                  </a:extLst>
                </a:gridCol>
                <a:gridCol w="1207100">
                  <a:extLst>
                    <a:ext uri="{9D8B030D-6E8A-4147-A177-3AD203B41FA5}">
                      <a16:colId xmlns:a16="http://schemas.microsoft.com/office/drawing/2014/main" val="20001"/>
                    </a:ext>
                  </a:extLst>
                </a:gridCol>
                <a:gridCol w="1207100">
                  <a:extLst>
                    <a:ext uri="{9D8B030D-6E8A-4147-A177-3AD203B41FA5}">
                      <a16:colId xmlns:a16="http://schemas.microsoft.com/office/drawing/2014/main" val="20002"/>
                    </a:ext>
                  </a:extLst>
                </a:gridCol>
                <a:gridCol w="1207100">
                  <a:extLst>
                    <a:ext uri="{9D8B030D-6E8A-4147-A177-3AD203B41FA5}">
                      <a16:colId xmlns:a16="http://schemas.microsoft.com/office/drawing/2014/main" val="20003"/>
                    </a:ext>
                  </a:extLst>
                </a:gridCol>
              </a:tblGrid>
              <a:tr h="4072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19" name="Google Shape;1019;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2" name="Google Shape;1022;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5" name="Google Shape;1025;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28" name="Google Shape;1028;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1" name="Google Shape;1031;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4" name="Google Shape;1034;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37" name="Google Shape;1037;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0" name="Google Shape;1040;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3" name="Google Shape;1043;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6" name="Google Shape;1046;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49" name="Google Shape;1049;p9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2" name="Google Shape;1052;p9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{4AE3F43D-0C3F-4D72-9A44-97CD39BD2CC1}</a:tableStyleId>
              </a:tblPr>
              <a:tblGrid>
                <a:gridCol w="1649225">
                  <a:extLst>
                    <a:ext uri="{9D8B030D-6E8A-4147-A177-3AD203B41FA5}">
                      <a16:colId xmlns:a16="http://schemas.microsoft.com/office/drawing/2014/main" val="20000"/>
                    </a:ext>
                  </a:extLst>
                </a:gridCol>
                <a:gridCol w="1557975">
                  <a:extLst>
                    <a:ext uri="{9D8B030D-6E8A-4147-A177-3AD203B41FA5}">
                      <a16:colId xmlns:a16="http://schemas.microsoft.com/office/drawing/2014/main" val="20001"/>
                    </a:ext>
                  </a:extLst>
                </a:gridCol>
                <a:gridCol w="1415200">
                  <a:extLst>
                    <a:ext uri="{9D8B030D-6E8A-4147-A177-3AD203B41FA5}">
                      <a16:colId xmlns:a16="http://schemas.microsoft.com/office/drawing/2014/main" val="20002"/>
                    </a:ext>
                  </a:extLst>
                </a:gridCol>
                <a:gridCol w="1540800">
                  <a:extLst>
                    <a:ext uri="{9D8B030D-6E8A-4147-A177-3AD203B41FA5}">
                      <a16:colId xmlns:a16="http://schemas.microsoft.com/office/drawing/2014/main" val="20003"/>
                    </a:ext>
                  </a:extLst>
                </a:gridCol>
                <a:gridCol w="1540800">
                  <a:extLst>
                    <a:ext uri="{9D8B030D-6E8A-4147-A177-3AD203B41FA5}">
                      <a16:colId xmlns:a16="http://schemas.microsoft.com/office/drawing/2014/main" val="20004"/>
                    </a:ext>
                  </a:extLst>
                </a:gridCol>
              </a:tblGrid>
              <a:tr h="4869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L="91425" marR="91425" marT="91425" marB="91425" anchor="ctr">
                    <a:lnL w="28575" cap="flat" cmpd="sng">
                      <a:solidFill>
                        <a:schemeClr val="accen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Description</a:t>
                      </a:r>
                      <a:endParaRPr sz="2200" b="1">
                        <a:solidFill>
                          <a:srgbClr val="011635"/>
                        </a:solidFill>
                        <a:latin typeface="Vidaloka"/>
                        <a:ea typeface="Vidaloka"/>
                        <a:cs typeface="Vidaloka"/>
                        <a:sym typeface="Vidaloka"/>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604950">
                <a:tc>
                  <a:txBody>
                    <a:bodyPr/>
                    <a:lstStyle/>
                    <a:p>
                      <a:pPr marL="0" lvl="0" indent="0" algn="ctr" rtl="0">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L="91425" marR="91425" marT="91425" marB="91425" anchor="ctr">
                    <a:lnL w="9525" cap="flat" cmpd="sng">
                      <a:solidFill>
                        <a:srgbClr val="9E9E9E">
                          <a:alpha val="0"/>
                        </a:srgb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57"/>
                                        </p:tgtEl>
                                        <p:attrNameLst>
                                          <p:attrName>style.visibility</p:attrName>
                                        </p:attrNameLst>
                                      </p:cBhvr>
                                      <p:to>
                                        <p:strVal val="visible"/>
                                      </p:to>
                                    </p:set>
                                    <p:anim calcmode="lin" valueType="num">
                                      <p:cBhvr additive="base">
                                        <p:cTn id="7" dur="1000"/>
                                        <p:tgtEl>
                                          <p:spTgt spid="105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58"/>
                                        </p:tgtEl>
                                        <p:attrNameLst>
                                          <p:attrName>style.visibility</p:attrName>
                                        </p:attrNameLst>
                                      </p:cBhvr>
                                      <p:to>
                                        <p:strVal val="visible"/>
                                      </p:to>
                                    </p:set>
                                    <p:anim calcmode="lin" valueType="num">
                                      <p:cBhvr additive="base">
                                        <p:cTn id="12" dur="1000"/>
                                        <p:tgtEl>
                                          <p:spTgt spid="10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82"/>
          <p:cNvSpPr txBox="1">
            <a:spLocks noGrp="1"/>
          </p:cNvSpPr>
          <p:nvPr>
            <p:ph type="title"/>
          </p:nvPr>
        </p:nvSpPr>
        <p:spPr>
          <a:xfrm>
            <a:off x="4373850" y="1331600"/>
            <a:ext cx="24753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Program </a:t>
            </a:r>
            <a:endParaRPr dirty="0"/>
          </a:p>
        </p:txBody>
      </p:sp>
      <p:sp>
        <p:nvSpPr>
          <p:cNvPr id="711" name="Google Shape;711;p82"/>
          <p:cNvSpPr txBox="1">
            <a:spLocks noGrp="1"/>
          </p:cNvSpPr>
          <p:nvPr>
            <p:ph type="title" idx="2"/>
          </p:nvPr>
        </p:nvSpPr>
        <p:spPr>
          <a:xfrm>
            <a:off x="2294850" y="148400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 name="Straight Connector 1">
            <a:extLst>
              <a:ext uri="{FF2B5EF4-FFF2-40B4-BE49-F238E27FC236}">
                <a16:creationId xmlns:a16="http://schemas.microsoft.com/office/drawing/2014/main" id="{FC533C87-DD6D-3917-F15A-186CED54DFF6}"/>
              </a:ext>
            </a:extLst>
          </p:cNvPr>
          <p:cNvCxnSpPr>
            <a:cxnSpLocks/>
          </p:cNvCxnSpPr>
          <p:nvPr/>
        </p:nvCxnSpPr>
        <p:spPr>
          <a:xfrm>
            <a:off x="4151754" y="1409000"/>
            <a:ext cx="0" cy="2165350"/>
          </a:xfrm>
          <a:prstGeom prst="line">
            <a:avLst/>
          </a:prstGeom>
        </p:spPr>
        <p:style>
          <a:lnRef idx="2">
            <a:schemeClr val="accent2"/>
          </a:lnRef>
          <a:fillRef idx="0">
            <a:schemeClr val="accent2"/>
          </a:fillRef>
          <a:effectRef idx="1">
            <a:schemeClr val="accent2"/>
          </a:effectRef>
          <a:fontRef idx="minor">
            <a:schemeClr val="tx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95"/>
          <p:cNvSpPr txBox="1">
            <a:spLocks noGrp="1"/>
          </p:cNvSpPr>
          <p:nvPr>
            <p:ph type="title"/>
          </p:nvPr>
        </p:nvSpPr>
        <p:spPr>
          <a:xfrm>
            <a:off x="713225" y="445025"/>
            <a:ext cx="318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Percentages</a:t>
            </a:r>
            <a:endParaRPr/>
          </a:p>
        </p:txBody>
      </p:sp>
      <p:sp>
        <p:nvSpPr>
          <p:cNvPr id="1064" name="Google Shape;1064;p95"/>
          <p:cNvSpPr txBox="1">
            <a:spLocks noGrp="1"/>
          </p:cNvSpPr>
          <p:nvPr>
            <p:ph type="subTitle" idx="1"/>
          </p:nvPr>
        </p:nvSpPr>
        <p:spPr>
          <a:xfrm>
            <a:off x="37183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065" name="Google Shape;1065;p95"/>
          <p:cNvSpPr txBox="1">
            <a:spLocks noGrp="1"/>
          </p:cNvSpPr>
          <p:nvPr>
            <p:ph type="subTitle" idx="2"/>
          </p:nvPr>
        </p:nvSpPr>
        <p:spPr>
          <a:xfrm>
            <a:off x="3617675"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066" name="Google Shape;1066;p95"/>
          <p:cNvSpPr txBox="1">
            <a:spLocks noGrp="1"/>
          </p:cNvSpPr>
          <p:nvPr>
            <p:ph type="subTitle" idx="3"/>
          </p:nvPr>
        </p:nvSpPr>
        <p:spPr>
          <a:xfrm>
            <a:off x="1328025" y="3294199"/>
            <a:ext cx="16428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67" name="Google Shape;1067;p95"/>
          <p:cNvSpPr txBox="1">
            <a:spLocks noGrp="1"/>
          </p:cNvSpPr>
          <p:nvPr>
            <p:ph type="subTitle" idx="4"/>
          </p:nvPr>
        </p:nvSpPr>
        <p:spPr>
          <a:xfrm>
            <a:off x="1227426"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068" name="Google Shape;1068;p95"/>
          <p:cNvSpPr txBox="1">
            <a:spLocks noGrp="1"/>
          </p:cNvSpPr>
          <p:nvPr>
            <p:ph type="subTitle" idx="5"/>
          </p:nvPr>
        </p:nvSpPr>
        <p:spPr>
          <a:xfrm>
            <a:off x="6108550" y="3294199"/>
            <a:ext cx="16431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069" name="Google Shape;1069;p95"/>
          <p:cNvSpPr txBox="1">
            <a:spLocks noGrp="1"/>
          </p:cNvSpPr>
          <p:nvPr>
            <p:ph type="subTitle" idx="6"/>
          </p:nvPr>
        </p:nvSpPr>
        <p:spPr>
          <a:xfrm>
            <a:off x="6008050" y="3703897"/>
            <a:ext cx="1844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w="28575" cap="flat" cmpd="sng">
                <a:solidFill>
                  <a:schemeClr val="dk2"/>
                </a:solidFill>
                <a:prstDash val="solid"/>
                <a:round/>
                <a:headEnd type="none" w="med" len="med"/>
                <a:tailEnd type="none" w="med" len="med"/>
              </a:ln>
            </p:spPr>
          </p:cxnSp>
          <p:cxnSp>
            <p:nvCxnSpPr>
              <p:cNvPr id="1077" name="Google Shape;1077;p95"/>
              <p:cNvCxnSpPr>
                <a:stCxn id="1074" idx="3"/>
                <a:endCxn id="1075" idx="1"/>
              </p:cNvCxnSpPr>
              <p:nvPr/>
            </p:nvCxnSpPr>
            <p:spPr>
              <a:xfrm>
                <a:off x="5264375" y="2458225"/>
                <a:ext cx="987300" cy="0"/>
              </a:xfrm>
              <a:prstGeom prst="straightConnector1">
                <a:avLst/>
              </a:prstGeom>
              <a:noFill/>
              <a:ln w="28575" cap="flat" cmpd="sng">
                <a:solidFill>
                  <a:schemeClr val="dk2"/>
                </a:solidFill>
                <a:prstDash val="solid"/>
                <a:round/>
                <a:headEnd type="none" w="med" len="med"/>
                <a:tailEnd type="none" w="med" len="med"/>
              </a:ln>
            </p:spPr>
          </p:cxn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9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6"/>
            <p:cNvSpPr/>
            <p:nvPr/>
          </p:nvSpPr>
          <p:spPr>
            <a:xfrm flipH="1">
              <a:off x="3889000" y="2648425"/>
              <a:ext cx="1407900" cy="1407900"/>
            </a:xfrm>
            <a:prstGeom prst="pie">
              <a:avLst>
                <a:gd name="adj1" fmla="val 3076246"/>
                <a:gd name="adj2" fmla="val 162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96"/>
          <p:cNvSpPr txBox="1"/>
          <p:nvPr/>
        </p:nvSpPr>
        <p:spPr>
          <a:xfrm>
            <a:off x="6538952" y="1647220"/>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spcFirstLastPara="1" wrap="square" lIns="0" tIns="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6"/>
            <p:cNvSpPr/>
            <p:nvPr/>
          </p:nvSpPr>
          <p:spPr>
            <a:xfrm>
              <a:off x="3889000" y="2648425"/>
              <a:ext cx="1407900" cy="1407900"/>
            </a:xfrm>
            <a:prstGeom prst="pie">
              <a:avLst>
                <a:gd name="adj1" fmla="val 7364982"/>
                <a:gd name="adj2" fmla="val 16200000"/>
              </a:avLst>
            </a:pr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96"/>
          <p:cNvSpPr txBox="1"/>
          <p:nvPr/>
        </p:nvSpPr>
        <p:spPr>
          <a:xfrm>
            <a:off x="2594196" y="1647208"/>
            <a:ext cx="1449300" cy="84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82"/>
                                        </p:tgtEl>
                                        <p:attrNameLst>
                                          <p:attrName>style.visibility</p:attrName>
                                        </p:attrNameLst>
                                      </p:cBhvr>
                                      <p:to>
                                        <p:strVal val="visible"/>
                                      </p:to>
                                    </p:set>
                                    <p:anim calcmode="lin" valueType="num">
                                      <p:cBhvr additive="base">
                                        <p:cTn id="7" dur="1000"/>
                                        <p:tgtEl>
                                          <p:spTgt spid="1082"/>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094"/>
                                        </p:tgtEl>
                                        <p:attrNameLst>
                                          <p:attrName>style.visibility</p:attrName>
                                        </p:attrNameLst>
                                      </p:cBhvr>
                                      <p:to>
                                        <p:strVal val="visible"/>
                                      </p:to>
                                    </p:set>
                                    <p:anim calcmode="lin" valueType="num">
                                      <p:cBhvr additive="base">
                                        <p:cTn id="13" dur="1000"/>
                                        <p:tgtEl>
                                          <p:spTgt spid="1094"/>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89"/>
                                        </p:tgtEl>
                                        <p:attrNameLst>
                                          <p:attrName>style.visibility</p:attrName>
                                        </p:attrNameLst>
                                      </p:cBhvr>
                                      <p:to>
                                        <p:strVal val="visible"/>
                                      </p:to>
                                    </p:set>
                                    <p:animEffect transition="in" filter="fade">
                                      <p:cBhvr>
                                        <p:cTn id="18" dur="1000"/>
                                        <p:tgtEl>
                                          <p:spTgt spid="1089"/>
                                        </p:tgtEl>
                                      </p:cBhvr>
                                    </p:animEffect>
                                  </p:childTnLst>
                                </p:cTn>
                              </p:par>
                              <p:par>
                                <p:cTn id="19" presetID="2" presetClass="entr" presetSubtype="2" fill="hold" nodeType="withEffect">
                                  <p:stCondLst>
                                    <p:cond delay="0"/>
                                  </p:stCondLst>
                                  <p:childTnLst>
                                    <p:set>
                                      <p:cBhvr>
                                        <p:cTn id="20" dur="1" fill="hold">
                                          <p:stCondLst>
                                            <p:cond delay="0"/>
                                          </p:stCondLst>
                                        </p:cTn>
                                        <p:tgtEl>
                                          <p:spTgt spid="1090"/>
                                        </p:tgtEl>
                                        <p:attrNameLst>
                                          <p:attrName>style.visibility</p:attrName>
                                        </p:attrNameLst>
                                      </p:cBhvr>
                                      <p:to>
                                        <p:strVal val="visible"/>
                                      </p:to>
                                    </p:set>
                                    <p:anim calcmode="lin" valueType="num">
                                      <p:cBhvr additive="base">
                                        <p:cTn id="21" dur="1000"/>
                                        <p:tgtEl>
                                          <p:spTgt spid="1090"/>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085"/>
                                        </p:tgtEl>
                                        <p:attrNameLst>
                                          <p:attrName>style.visibility</p:attrName>
                                        </p:attrNameLst>
                                      </p:cBhvr>
                                      <p:to>
                                        <p:strVal val="visible"/>
                                      </p:to>
                                    </p:set>
                                    <p:anim calcmode="lin" valueType="num">
                                      <p:cBhvr additive="base">
                                        <p:cTn id="24" dur="1000"/>
                                        <p:tgtEl>
                                          <p:spTgt spid="1085"/>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1088"/>
                                        </p:tgtEl>
                                        <p:attrNameLst>
                                          <p:attrName>style.visibility</p:attrName>
                                        </p:attrNameLst>
                                      </p:cBhvr>
                                      <p:to>
                                        <p:strVal val="visible"/>
                                      </p:to>
                                    </p:set>
                                    <p:anim calcmode="lin" valueType="num">
                                      <p:cBhvr additive="base">
                                        <p:cTn id="27" dur="1000"/>
                                        <p:tgtEl>
                                          <p:spTgt spid="1088"/>
                                        </p:tgtEl>
                                        <p:attrNameLst>
                                          <p:attrName>ppt_x</p:attrName>
                                        </p:attrNameLst>
                                      </p:cBhvr>
                                      <p:tavLst>
                                        <p:tav tm="0">
                                          <p:val>
                                            <p:strVal val="#ppt_x+1"/>
                                          </p:val>
                                        </p:tav>
                                        <p:tav tm="100000">
                                          <p:val>
                                            <p:strVal val="#ppt_x"/>
                                          </p:val>
                                        </p:tav>
                                      </p:tavLst>
                                    </p:anim>
                                  </p:childTnLst>
                                </p:cTn>
                              </p:par>
                              <p:par>
                                <p:cTn id="28" presetID="2" presetClass="entr" presetSubtype="2" fill="hold" nodeType="withEffect">
                                  <p:stCondLst>
                                    <p:cond delay="0"/>
                                  </p:stCondLst>
                                  <p:childTnLst>
                                    <p:set>
                                      <p:cBhvr>
                                        <p:cTn id="29" dur="1" fill="hold">
                                          <p:stCondLst>
                                            <p:cond delay="0"/>
                                          </p:stCondLst>
                                        </p:cTn>
                                        <p:tgtEl>
                                          <p:spTgt spid="1083"/>
                                        </p:tgtEl>
                                        <p:attrNameLst>
                                          <p:attrName>style.visibility</p:attrName>
                                        </p:attrNameLst>
                                      </p:cBhvr>
                                      <p:to>
                                        <p:strVal val="visible"/>
                                      </p:to>
                                    </p:set>
                                    <p:anim calcmode="lin" valueType="num">
                                      <p:cBhvr additive="base">
                                        <p:cTn id="30" dur="1000"/>
                                        <p:tgtEl>
                                          <p:spTgt spid="1083"/>
                                        </p:tgtEl>
                                        <p:attrNameLst>
                                          <p:attrName>ppt_x</p:attrName>
                                        </p:attrNameLst>
                                      </p:cBhvr>
                                      <p:tavLst>
                                        <p:tav tm="0">
                                          <p:val>
                                            <p:strVal val="#ppt_x+1"/>
                                          </p:val>
                                        </p:tav>
                                        <p:tav tm="100000">
                                          <p:val>
                                            <p:strVal val="#ppt_x"/>
                                          </p:val>
                                        </p:tav>
                                      </p:tavLst>
                                    </p:anim>
                                  </p:childTnLst>
                                </p:cTn>
                              </p:par>
                              <p:par>
                                <p:cTn id="31" presetID="2" presetClass="entr" presetSubtype="2" fill="hold" nodeType="withEffect">
                                  <p:stCondLst>
                                    <p:cond delay="0"/>
                                  </p:stCondLst>
                                  <p:childTnLst>
                                    <p:set>
                                      <p:cBhvr>
                                        <p:cTn id="32" dur="1" fill="hold">
                                          <p:stCondLst>
                                            <p:cond delay="0"/>
                                          </p:stCondLst>
                                        </p:cTn>
                                        <p:tgtEl>
                                          <p:spTgt spid="1084"/>
                                        </p:tgtEl>
                                        <p:attrNameLst>
                                          <p:attrName>style.visibility</p:attrName>
                                        </p:attrNameLst>
                                      </p:cBhvr>
                                      <p:to>
                                        <p:strVal val="visible"/>
                                      </p:to>
                                    </p:set>
                                    <p:anim calcmode="lin" valueType="num">
                                      <p:cBhvr additive="base">
                                        <p:cTn id="33"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7"/>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00" name="Google Shape;1100;p97"/>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101" name="Google Shape;1101;p97"/>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02" name="Google Shape;1102;p97"/>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103" name="Google Shape;1103;p97"/>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04" name="Google Shape;1104;p97"/>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105" name="Google Shape;1105;p97"/>
          <p:cNvSpPr txBox="1">
            <a:spLocks noGrp="1"/>
          </p:cNvSpPr>
          <p:nvPr>
            <p:ph type="subTitle" idx="7"/>
          </p:nvPr>
        </p:nvSpPr>
        <p:spPr>
          <a:xfrm>
            <a:off x="3414050"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06" name="Google Shape;1106;p97"/>
          <p:cNvSpPr txBox="1">
            <a:spLocks noGrp="1"/>
          </p:cNvSpPr>
          <p:nvPr>
            <p:ph type="subTitle" idx="8"/>
          </p:nvPr>
        </p:nvSpPr>
        <p:spPr>
          <a:xfrm>
            <a:off x="3564200"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107" name="Google Shape;1107;p97"/>
          <p:cNvSpPr txBox="1">
            <a:spLocks noGrp="1"/>
          </p:cNvSpPr>
          <p:nvPr>
            <p:ph type="subTitle" idx="9"/>
          </p:nvPr>
        </p:nvSpPr>
        <p:spPr>
          <a:xfrm>
            <a:off x="7057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08" name="Google Shape;1108;p97"/>
          <p:cNvSpPr txBox="1">
            <a:spLocks noGrp="1"/>
          </p:cNvSpPr>
          <p:nvPr>
            <p:ph type="subTitle" idx="13"/>
          </p:nvPr>
        </p:nvSpPr>
        <p:spPr>
          <a:xfrm>
            <a:off x="8558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109" name="Google Shape;1109;p97"/>
          <p:cNvSpPr txBox="1">
            <a:spLocks noGrp="1"/>
          </p:cNvSpPr>
          <p:nvPr>
            <p:ph type="subTitle" idx="14"/>
          </p:nvPr>
        </p:nvSpPr>
        <p:spPr>
          <a:xfrm>
            <a:off x="6122325" y="34533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10" name="Google Shape;1110;p97"/>
          <p:cNvSpPr txBox="1">
            <a:spLocks noGrp="1"/>
          </p:cNvSpPr>
          <p:nvPr>
            <p:ph type="subTitle" idx="15"/>
          </p:nvPr>
        </p:nvSpPr>
        <p:spPr>
          <a:xfrm>
            <a:off x="6272475" y="38695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9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9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9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9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9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9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97"/>
          <p:cNvSpPr txBox="1">
            <a:spLocks noGrp="1"/>
          </p:cNvSpPr>
          <p:nvPr>
            <p:ph type="title"/>
          </p:nvPr>
        </p:nvSpPr>
        <p:spPr>
          <a:xfrm>
            <a:off x="713225" y="445025"/>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use six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26"/>
                                        </p:tgtEl>
                                        <p:attrNameLst>
                                          <p:attrName>style.visibility</p:attrName>
                                        </p:attrNameLst>
                                      </p:cBhvr>
                                      <p:to>
                                        <p:strVal val="visible"/>
                                      </p:to>
                                    </p:set>
                                    <p:anim calcmode="lin" valueType="num">
                                      <p:cBhvr additive="base">
                                        <p:cTn id="13" dur="1000"/>
                                        <p:tgtEl>
                                          <p:spTgt spid="1126"/>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99"/>
                                        </p:tgtEl>
                                        <p:attrNameLst>
                                          <p:attrName>style.visibility</p:attrName>
                                        </p:attrNameLst>
                                      </p:cBhvr>
                                      <p:to>
                                        <p:strVal val="visible"/>
                                      </p:to>
                                    </p:set>
                                    <p:anim calcmode="lin" valueType="num">
                                      <p:cBhvr additive="base">
                                        <p:cTn id="18" dur="1000"/>
                                        <p:tgtEl>
                                          <p:spTgt spid="1099"/>
                                        </p:tgtEl>
                                        <p:attrNameLst>
                                          <p:attrName>ppt_x</p:attrName>
                                        </p:attrNameLst>
                                      </p:cBhvr>
                                      <p:tavLst>
                                        <p:tav tm="0">
                                          <p:val>
                                            <p:strVal val="#ppt_x-1"/>
                                          </p:val>
                                        </p:tav>
                                        <p:tav tm="100000">
                                          <p:val>
                                            <p:strVal val="#ppt_x"/>
                                          </p:val>
                                        </p:tav>
                                      </p:tavLst>
                                    </p:anim>
                                  </p:childTnLst>
                                </p:cTn>
                              </p:par>
                              <p:par>
                                <p:cTn id="19" presetID="2" presetClass="entr" presetSubtype="8" fill="hold" nodeType="withEffect">
                                  <p:stCondLst>
                                    <p:cond delay="0"/>
                                  </p:stCondLst>
                                  <p:childTnLst>
                                    <p:set>
                                      <p:cBhvr>
                                        <p:cTn id="20" dur="1" fill="hold">
                                          <p:stCondLst>
                                            <p:cond delay="0"/>
                                          </p:stCondLst>
                                        </p:cTn>
                                        <p:tgtEl>
                                          <p:spTgt spid="1100"/>
                                        </p:tgtEl>
                                        <p:attrNameLst>
                                          <p:attrName>style.visibility</p:attrName>
                                        </p:attrNameLst>
                                      </p:cBhvr>
                                      <p:to>
                                        <p:strVal val="visible"/>
                                      </p:to>
                                    </p:set>
                                    <p:anim calcmode="lin" valueType="num">
                                      <p:cBhvr additive="base">
                                        <p:cTn id="21" dur="1000"/>
                                        <p:tgtEl>
                                          <p:spTgt spid="1100"/>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112"/>
                                        </p:tgtEl>
                                        <p:attrNameLst>
                                          <p:attrName>style.visibility</p:attrName>
                                        </p:attrNameLst>
                                      </p:cBhvr>
                                      <p:to>
                                        <p:strVal val="visible"/>
                                      </p:to>
                                    </p:set>
                                    <p:anim calcmode="lin" valueType="num">
                                      <p:cBhvr additive="base">
                                        <p:cTn id="24" dur="1000"/>
                                        <p:tgtEl>
                                          <p:spTgt spid="111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101"/>
                                        </p:tgtEl>
                                        <p:attrNameLst>
                                          <p:attrName>style.visibility</p:attrName>
                                        </p:attrNameLst>
                                      </p:cBhvr>
                                      <p:to>
                                        <p:strVal val="visible"/>
                                      </p:to>
                                    </p:set>
                                    <p:anim calcmode="lin" valueType="num">
                                      <p:cBhvr additive="base">
                                        <p:cTn id="29" dur="1000"/>
                                        <p:tgtEl>
                                          <p:spTgt spid="1101"/>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102"/>
                                        </p:tgtEl>
                                        <p:attrNameLst>
                                          <p:attrName>style.visibility</p:attrName>
                                        </p:attrNameLst>
                                      </p:cBhvr>
                                      <p:to>
                                        <p:strVal val="visible"/>
                                      </p:to>
                                    </p:set>
                                    <p:anim calcmode="lin" valueType="num">
                                      <p:cBhvr additive="base">
                                        <p:cTn id="32" dur="1000"/>
                                        <p:tgtEl>
                                          <p:spTgt spid="1102"/>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111"/>
                                        </p:tgtEl>
                                        <p:attrNameLst>
                                          <p:attrName>style.visibility</p:attrName>
                                        </p:attrNameLst>
                                      </p:cBhvr>
                                      <p:to>
                                        <p:strVal val="visible"/>
                                      </p:to>
                                    </p:set>
                                    <p:anim calcmode="lin" valueType="num">
                                      <p:cBhvr additive="base">
                                        <p:cTn id="35" dur="1000"/>
                                        <p:tgtEl>
                                          <p:spTgt spid="1111"/>
                                        </p:tgtEl>
                                        <p:attrNameLst>
                                          <p:attrName>ppt_x</p:attrName>
                                        </p:attrNameLst>
                                      </p:cBhvr>
                                      <p:tavLst>
                                        <p:tav tm="0">
                                          <p:val>
                                            <p:strVal val="#ppt_x-1"/>
                                          </p:val>
                                        </p:tav>
                                        <p:tav tm="100000">
                                          <p:val>
                                            <p:strVal val="#ppt_x"/>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107"/>
                                        </p:tgtEl>
                                        <p:attrNameLst>
                                          <p:attrName>style.visibility</p:attrName>
                                        </p:attrNameLst>
                                      </p:cBhvr>
                                      <p:to>
                                        <p:strVal val="visible"/>
                                      </p:to>
                                    </p:set>
                                    <p:anim calcmode="lin" valueType="num">
                                      <p:cBhvr additive="base">
                                        <p:cTn id="40" dur="1000"/>
                                        <p:tgtEl>
                                          <p:spTgt spid="1107"/>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108"/>
                                        </p:tgtEl>
                                        <p:attrNameLst>
                                          <p:attrName>style.visibility</p:attrName>
                                        </p:attrNameLst>
                                      </p:cBhvr>
                                      <p:to>
                                        <p:strVal val="visible"/>
                                      </p:to>
                                    </p:set>
                                    <p:anim calcmode="lin" valueType="num">
                                      <p:cBhvr additive="base">
                                        <p:cTn id="43" dur="1000"/>
                                        <p:tgtEl>
                                          <p:spTgt spid="1108"/>
                                        </p:tgtEl>
                                        <p:attrNameLst>
                                          <p:attrName>ppt_x</p:attrName>
                                        </p:attrNameLst>
                                      </p:cBhvr>
                                      <p:tavLst>
                                        <p:tav tm="0">
                                          <p:val>
                                            <p:strVal val="#ppt_x+1"/>
                                          </p:val>
                                        </p:tav>
                                        <p:tav tm="100000">
                                          <p:val>
                                            <p:strVal val="#ppt_x"/>
                                          </p:val>
                                        </p:tav>
                                      </p:tavLst>
                                    </p:anim>
                                  </p:childTnLst>
                                </p:cTn>
                              </p:par>
                              <p:par>
                                <p:cTn id="44" presetID="2" presetClass="entr" presetSubtype="2" fill="hold" nodeType="withEffect">
                                  <p:stCondLst>
                                    <p:cond delay="0"/>
                                  </p:stCondLst>
                                  <p:childTnLst>
                                    <p:set>
                                      <p:cBhvr>
                                        <p:cTn id="45" dur="1" fill="hold">
                                          <p:stCondLst>
                                            <p:cond delay="0"/>
                                          </p:stCondLst>
                                        </p:cTn>
                                        <p:tgtEl>
                                          <p:spTgt spid="1115"/>
                                        </p:tgtEl>
                                        <p:attrNameLst>
                                          <p:attrName>style.visibility</p:attrName>
                                        </p:attrNameLst>
                                      </p:cBhvr>
                                      <p:to>
                                        <p:strVal val="visible"/>
                                      </p:to>
                                    </p:set>
                                    <p:anim calcmode="lin" valueType="num">
                                      <p:cBhvr additive="base">
                                        <p:cTn id="46" dur="1000"/>
                                        <p:tgtEl>
                                          <p:spTgt spid="1115"/>
                                        </p:tgtEl>
                                        <p:attrNameLst>
                                          <p:attrName>ppt_x</p:attrName>
                                        </p:attrNameLst>
                                      </p:cBhvr>
                                      <p:tavLst>
                                        <p:tav tm="0">
                                          <p:val>
                                            <p:strVal val="#ppt_x+1"/>
                                          </p:val>
                                        </p:tav>
                                        <p:tav tm="100000">
                                          <p:val>
                                            <p:strVal val="#ppt_x"/>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1105"/>
                                        </p:tgtEl>
                                        <p:attrNameLst>
                                          <p:attrName>style.visibility</p:attrName>
                                        </p:attrNameLst>
                                      </p:cBhvr>
                                      <p:to>
                                        <p:strVal val="visible"/>
                                      </p:to>
                                    </p:set>
                                    <p:anim calcmode="lin" valueType="num">
                                      <p:cBhvr additive="base">
                                        <p:cTn id="51" dur="1000"/>
                                        <p:tgtEl>
                                          <p:spTgt spid="1105"/>
                                        </p:tgtEl>
                                        <p:attrNameLst>
                                          <p:attrName>ppt_x</p:attrName>
                                        </p:attrNameLst>
                                      </p:cBhvr>
                                      <p:tavLst>
                                        <p:tav tm="0">
                                          <p:val>
                                            <p:strVal val="#ppt_x+1"/>
                                          </p:val>
                                        </p:tav>
                                        <p:tav tm="100000">
                                          <p:val>
                                            <p:strVal val="#ppt_x"/>
                                          </p:val>
                                        </p:tav>
                                      </p:tavLst>
                                    </p:anim>
                                  </p:childTnLst>
                                </p:cTn>
                              </p:par>
                              <p:par>
                                <p:cTn id="52" presetID="2" presetClass="entr" presetSubtype="2" fill="hold" nodeType="withEffect">
                                  <p:stCondLst>
                                    <p:cond delay="0"/>
                                  </p:stCondLst>
                                  <p:childTnLst>
                                    <p:set>
                                      <p:cBhvr>
                                        <p:cTn id="53" dur="1" fill="hold">
                                          <p:stCondLst>
                                            <p:cond delay="0"/>
                                          </p:stCondLst>
                                        </p:cTn>
                                        <p:tgtEl>
                                          <p:spTgt spid="1106"/>
                                        </p:tgtEl>
                                        <p:attrNameLst>
                                          <p:attrName>style.visibility</p:attrName>
                                        </p:attrNameLst>
                                      </p:cBhvr>
                                      <p:to>
                                        <p:strVal val="visible"/>
                                      </p:to>
                                    </p:set>
                                    <p:anim calcmode="lin" valueType="num">
                                      <p:cBhvr additive="base">
                                        <p:cTn id="54" dur="1000"/>
                                        <p:tgtEl>
                                          <p:spTgt spid="1106"/>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121"/>
                                        </p:tgtEl>
                                        <p:attrNameLst>
                                          <p:attrName>style.visibility</p:attrName>
                                        </p:attrNameLst>
                                      </p:cBhvr>
                                      <p:to>
                                        <p:strVal val="visible"/>
                                      </p:to>
                                    </p:set>
                                    <p:anim calcmode="lin" valueType="num">
                                      <p:cBhvr additive="base">
                                        <p:cTn id="57" dur="1000"/>
                                        <p:tgtEl>
                                          <p:spTgt spid="1121"/>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fill="hold" nodeType="clickEffect">
                                  <p:stCondLst>
                                    <p:cond delay="0"/>
                                  </p:stCondLst>
                                  <p:childTnLst>
                                    <p:set>
                                      <p:cBhvr>
                                        <p:cTn id="61" dur="1" fill="hold">
                                          <p:stCondLst>
                                            <p:cond delay="0"/>
                                          </p:stCondLst>
                                        </p:cTn>
                                        <p:tgtEl>
                                          <p:spTgt spid="1109"/>
                                        </p:tgtEl>
                                        <p:attrNameLst>
                                          <p:attrName>style.visibility</p:attrName>
                                        </p:attrNameLst>
                                      </p:cBhvr>
                                      <p:to>
                                        <p:strVal val="visible"/>
                                      </p:to>
                                    </p:set>
                                    <p:anim calcmode="lin" valueType="num">
                                      <p:cBhvr additive="base">
                                        <p:cTn id="62" dur="1000"/>
                                        <p:tgtEl>
                                          <p:spTgt spid="1109"/>
                                        </p:tgtEl>
                                        <p:attrNameLst>
                                          <p:attrName>ppt_x</p:attrName>
                                        </p:attrNameLst>
                                      </p:cBhvr>
                                      <p:tavLst>
                                        <p:tav tm="0">
                                          <p:val>
                                            <p:strVal val="#ppt_x+1"/>
                                          </p:val>
                                        </p:tav>
                                        <p:tav tm="100000">
                                          <p:val>
                                            <p:strVal val="#ppt_x"/>
                                          </p:val>
                                        </p:tav>
                                      </p:tavLst>
                                    </p:anim>
                                  </p:childTnLst>
                                </p:cTn>
                              </p:par>
                              <p:par>
                                <p:cTn id="63" presetID="2" presetClass="entr" presetSubtype="2" fill="hold" nodeType="withEffect">
                                  <p:stCondLst>
                                    <p:cond delay="0"/>
                                  </p:stCondLst>
                                  <p:childTnLst>
                                    <p:set>
                                      <p:cBhvr>
                                        <p:cTn id="64" dur="1" fill="hold">
                                          <p:stCondLst>
                                            <p:cond delay="0"/>
                                          </p:stCondLst>
                                        </p:cTn>
                                        <p:tgtEl>
                                          <p:spTgt spid="1110"/>
                                        </p:tgtEl>
                                        <p:attrNameLst>
                                          <p:attrName>style.visibility</p:attrName>
                                        </p:attrNameLst>
                                      </p:cBhvr>
                                      <p:to>
                                        <p:strVal val="visible"/>
                                      </p:to>
                                    </p:set>
                                    <p:anim calcmode="lin" valueType="num">
                                      <p:cBhvr additive="base">
                                        <p:cTn id="65" dur="1000"/>
                                        <p:tgtEl>
                                          <p:spTgt spid="1110"/>
                                        </p:tgtEl>
                                        <p:attrNameLst>
                                          <p:attrName>ppt_x</p:attrName>
                                        </p:attrNameLst>
                                      </p:cBhvr>
                                      <p:tavLst>
                                        <p:tav tm="0">
                                          <p:val>
                                            <p:strVal val="#ppt_x+1"/>
                                          </p:val>
                                        </p:tav>
                                        <p:tav tm="100000">
                                          <p:val>
                                            <p:strVal val="#ppt_x"/>
                                          </p:val>
                                        </p:tav>
                                      </p:tavLst>
                                    </p:anim>
                                  </p:childTnLst>
                                </p:cTn>
                              </p:par>
                              <p:par>
                                <p:cTn id="66" presetID="2" presetClass="entr" presetSubtype="2" fill="hold" nodeType="withEffect">
                                  <p:stCondLst>
                                    <p:cond delay="0"/>
                                  </p:stCondLst>
                                  <p:childTnLst>
                                    <p:set>
                                      <p:cBhvr>
                                        <p:cTn id="67" dur="1" fill="hold">
                                          <p:stCondLst>
                                            <p:cond delay="0"/>
                                          </p:stCondLst>
                                        </p:cTn>
                                        <p:tgtEl>
                                          <p:spTgt spid="1135"/>
                                        </p:tgtEl>
                                        <p:attrNameLst>
                                          <p:attrName>style.visibility</p:attrName>
                                        </p:attrNameLst>
                                      </p:cBhvr>
                                      <p:to>
                                        <p:strVal val="visible"/>
                                      </p:to>
                                    </p:set>
                                    <p:anim calcmode="lin" valueType="num">
                                      <p:cBhvr additive="base">
                                        <p:cTn id="68" dur="1000"/>
                                        <p:tgtEl>
                                          <p:spTgt spid="1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98"/>
          <p:cNvSpPr txBox="1">
            <a:spLocks noGrp="1"/>
          </p:cNvSpPr>
          <p:nvPr>
            <p:ph type="subTitle" idx="1"/>
          </p:nvPr>
        </p:nvSpPr>
        <p:spPr>
          <a:xfrm>
            <a:off x="3414050"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46" name="Google Shape;1146;p98"/>
          <p:cNvSpPr txBox="1">
            <a:spLocks noGrp="1"/>
          </p:cNvSpPr>
          <p:nvPr>
            <p:ph type="subTitle" idx="2"/>
          </p:nvPr>
        </p:nvSpPr>
        <p:spPr>
          <a:xfrm>
            <a:off x="3564200"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a:spLocks noGrp="1"/>
          </p:cNvSpPr>
          <p:nvPr>
            <p:ph type="subTitle" idx="3"/>
          </p:nvPr>
        </p:nvSpPr>
        <p:spPr>
          <a:xfrm>
            <a:off x="7057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48" name="Google Shape;1148;p98"/>
          <p:cNvSpPr txBox="1">
            <a:spLocks noGrp="1"/>
          </p:cNvSpPr>
          <p:nvPr>
            <p:ph type="subTitle" idx="4"/>
          </p:nvPr>
        </p:nvSpPr>
        <p:spPr>
          <a:xfrm>
            <a:off x="8558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a:spLocks noGrp="1"/>
          </p:cNvSpPr>
          <p:nvPr>
            <p:ph type="subTitle" idx="5"/>
          </p:nvPr>
        </p:nvSpPr>
        <p:spPr>
          <a:xfrm>
            <a:off x="6122325" y="1714429"/>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98"/>
          <p:cNvSpPr txBox="1">
            <a:spLocks noGrp="1"/>
          </p:cNvSpPr>
          <p:nvPr>
            <p:ph type="subTitle" idx="6"/>
          </p:nvPr>
        </p:nvSpPr>
        <p:spPr>
          <a:xfrm>
            <a:off x="6272475" y="2124122"/>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a:spLocks noGrp="1"/>
          </p:cNvSpPr>
          <p:nvPr>
            <p:ph type="subTitle" idx="7"/>
          </p:nvPr>
        </p:nvSpPr>
        <p:spPr>
          <a:xfrm>
            <a:off x="2059863"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98"/>
          <p:cNvSpPr txBox="1">
            <a:spLocks noGrp="1"/>
          </p:cNvSpPr>
          <p:nvPr>
            <p:ph type="subTitle" idx="8"/>
          </p:nvPr>
        </p:nvSpPr>
        <p:spPr>
          <a:xfrm>
            <a:off x="2210013"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a:spLocks noGrp="1"/>
          </p:cNvSpPr>
          <p:nvPr>
            <p:ph type="subTitle" idx="9"/>
          </p:nvPr>
        </p:nvSpPr>
        <p:spPr>
          <a:xfrm>
            <a:off x="4768138" y="3148526"/>
            <a:ext cx="2316000" cy="43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4" name="Google Shape;1154;p98"/>
          <p:cNvSpPr txBox="1">
            <a:spLocks noGrp="1"/>
          </p:cNvSpPr>
          <p:nvPr>
            <p:ph type="subTitle" idx="13"/>
          </p:nvPr>
        </p:nvSpPr>
        <p:spPr>
          <a:xfrm>
            <a:off x="4918288" y="3564736"/>
            <a:ext cx="2015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Competitors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55"/>
                                        </p:tgtEl>
                                        <p:attrNameLst>
                                          <p:attrName>style.visibility</p:attrName>
                                        </p:attrNameLst>
                                      </p:cBhvr>
                                      <p:to>
                                        <p:strVal val="visible"/>
                                      </p:to>
                                    </p:set>
                                    <p:anim calcmode="lin" valueType="num">
                                      <p:cBhvr additive="base">
                                        <p:cTn id="7" dur="1000"/>
                                        <p:tgtEl>
                                          <p:spTgt spid="11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7"/>
                                        </p:tgtEl>
                                        <p:attrNameLst>
                                          <p:attrName>style.visibility</p:attrName>
                                        </p:attrNameLst>
                                      </p:cBhvr>
                                      <p:to>
                                        <p:strVal val="visible"/>
                                      </p:to>
                                    </p:set>
                                    <p:anim calcmode="lin" valueType="num">
                                      <p:cBhvr additive="base">
                                        <p:cTn id="12" dur="1000"/>
                                        <p:tgtEl>
                                          <p:spTgt spid="1147"/>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48"/>
                                        </p:tgtEl>
                                        <p:attrNameLst>
                                          <p:attrName>style.visibility</p:attrName>
                                        </p:attrNameLst>
                                      </p:cBhvr>
                                      <p:to>
                                        <p:strVal val="visible"/>
                                      </p:to>
                                    </p:set>
                                    <p:anim calcmode="lin" valueType="num">
                                      <p:cBhvr additive="base">
                                        <p:cTn id="15" dur="1000"/>
                                        <p:tgtEl>
                                          <p:spTgt spid="114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145"/>
                                        </p:tgtEl>
                                        <p:attrNameLst>
                                          <p:attrName>style.visibility</p:attrName>
                                        </p:attrNameLst>
                                      </p:cBhvr>
                                      <p:to>
                                        <p:strVal val="visible"/>
                                      </p:to>
                                    </p:set>
                                    <p:anim calcmode="lin" valueType="num">
                                      <p:cBhvr additive="base">
                                        <p:cTn id="20" dur="1000"/>
                                        <p:tgtEl>
                                          <p:spTgt spid="1145"/>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46"/>
                                        </p:tgtEl>
                                        <p:attrNameLst>
                                          <p:attrName>style.visibility</p:attrName>
                                        </p:attrNameLst>
                                      </p:cBhvr>
                                      <p:to>
                                        <p:strVal val="visible"/>
                                      </p:to>
                                    </p:set>
                                    <p:anim calcmode="lin" valueType="num">
                                      <p:cBhvr additive="base">
                                        <p:cTn id="23" dur="1000"/>
                                        <p:tgtEl>
                                          <p:spTgt spid="11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49"/>
                                        </p:tgtEl>
                                        <p:attrNameLst>
                                          <p:attrName>style.visibility</p:attrName>
                                        </p:attrNameLst>
                                      </p:cBhvr>
                                      <p:to>
                                        <p:strVal val="visible"/>
                                      </p:to>
                                    </p:set>
                                    <p:anim calcmode="lin" valueType="num">
                                      <p:cBhvr additive="base">
                                        <p:cTn id="28" dur="1000"/>
                                        <p:tgtEl>
                                          <p:spTgt spid="1149"/>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50"/>
                                        </p:tgtEl>
                                        <p:attrNameLst>
                                          <p:attrName>style.visibility</p:attrName>
                                        </p:attrNameLst>
                                      </p:cBhvr>
                                      <p:to>
                                        <p:strVal val="visible"/>
                                      </p:to>
                                    </p:set>
                                    <p:anim calcmode="lin" valueType="num">
                                      <p:cBhvr additive="base">
                                        <p:cTn id="31" dur="1000"/>
                                        <p:tgtEl>
                                          <p:spTgt spid="11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51"/>
                                        </p:tgtEl>
                                        <p:attrNameLst>
                                          <p:attrName>style.visibility</p:attrName>
                                        </p:attrNameLst>
                                      </p:cBhvr>
                                      <p:to>
                                        <p:strVal val="visible"/>
                                      </p:to>
                                    </p:set>
                                    <p:anim calcmode="lin" valueType="num">
                                      <p:cBhvr additive="base">
                                        <p:cTn id="36" dur="1000"/>
                                        <p:tgtEl>
                                          <p:spTgt spid="1151"/>
                                        </p:tgtEl>
                                        <p:attrNameLst>
                                          <p:attrName>ppt_y</p:attrName>
                                        </p:attrNameLst>
                                      </p:cBhvr>
                                      <p:tavLst>
                                        <p:tav tm="0">
                                          <p:val>
                                            <p:strVal val="#ppt_y+1"/>
                                          </p:val>
                                        </p:tav>
                                        <p:tav tm="100000">
                                          <p:val>
                                            <p:strVal val="#ppt_y"/>
                                          </p:val>
                                        </p:tav>
                                      </p:tavLst>
                                    </p:anim>
                                  </p:childTnLst>
                                </p:cTn>
                              </p:par>
                              <p:par>
                                <p:cTn id="37" presetID="10" presetClass="entr" presetSubtype="0" fill="hold" nodeType="withEffect">
                                  <p:stCondLst>
                                    <p:cond delay="0"/>
                                  </p:stCondLst>
                                  <p:childTnLst>
                                    <p:set>
                                      <p:cBhvr>
                                        <p:cTn id="38" dur="1" fill="hold">
                                          <p:stCondLst>
                                            <p:cond delay="0"/>
                                          </p:stCondLst>
                                        </p:cTn>
                                        <p:tgtEl>
                                          <p:spTgt spid="1152"/>
                                        </p:tgtEl>
                                        <p:attrNameLst>
                                          <p:attrName>style.visibility</p:attrName>
                                        </p:attrNameLst>
                                      </p:cBhvr>
                                      <p:to>
                                        <p:strVal val="visible"/>
                                      </p:to>
                                    </p:set>
                                    <p:animEffect transition="in" filter="fade">
                                      <p:cBhvr>
                                        <p:cTn id="39" dur="1000"/>
                                        <p:tgtEl>
                                          <p:spTgt spid="1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9"/>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00"/>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65"/>
                                        </p:tgtEl>
                                        <p:attrNameLst>
                                          <p:attrName>style.visibility</p:attrName>
                                        </p:attrNameLst>
                                      </p:cBhvr>
                                      <p:to>
                                        <p:strVal val="visible"/>
                                      </p:to>
                                    </p:set>
                                    <p:anim calcmode="lin" valueType="num">
                                      <p:cBhvr additive="base">
                                        <p:cTn id="7" dur="1000"/>
                                        <p:tgtEl>
                                          <p:spTgt spid="116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0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1" name="Google Shape;1181;p101"/>
            <p:cNvSpPr/>
            <p:nvPr/>
          </p:nvSpPr>
          <p:spPr>
            <a:xfrm>
              <a:off x="3276581" y="2368452"/>
              <a:ext cx="1173416" cy="1380235"/>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2" name="Google Shape;1182;p101"/>
            <p:cNvSpPr/>
            <p:nvPr/>
          </p:nvSpPr>
          <p:spPr>
            <a:xfrm>
              <a:off x="3765896" y="2405433"/>
              <a:ext cx="102729" cy="33278"/>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3" name="Google Shape;1183;p101"/>
            <p:cNvSpPr/>
            <p:nvPr/>
          </p:nvSpPr>
          <p:spPr>
            <a:xfrm>
              <a:off x="3719314" y="2934642"/>
              <a:ext cx="95678" cy="41055"/>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4" name="Google Shape;1184;p101"/>
            <p:cNvSpPr/>
            <p:nvPr/>
          </p:nvSpPr>
          <p:spPr>
            <a:xfrm>
              <a:off x="3874578" y="2394262"/>
              <a:ext cx="58815" cy="4066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5" name="Google Shape;1185;p101"/>
            <p:cNvSpPr/>
            <p:nvPr/>
          </p:nvSpPr>
          <p:spPr>
            <a:xfrm>
              <a:off x="3804945" y="2968927"/>
              <a:ext cx="59913" cy="26844"/>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6" name="Google Shape;1186;p101"/>
            <p:cNvSpPr/>
            <p:nvPr/>
          </p:nvSpPr>
          <p:spPr>
            <a:xfrm>
              <a:off x="3889633" y="2512082"/>
              <a:ext cx="47054" cy="2342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7" name="Google Shape;1187;p101"/>
            <p:cNvSpPr/>
            <p:nvPr/>
          </p:nvSpPr>
          <p:spPr>
            <a:xfrm>
              <a:off x="3840855" y="2397964"/>
              <a:ext cx="34213" cy="1627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8" name="Google Shape;1188;p101"/>
            <p:cNvSpPr/>
            <p:nvPr/>
          </p:nvSpPr>
          <p:spPr>
            <a:xfrm>
              <a:off x="3870812" y="2981931"/>
              <a:ext cx="21499" cy="16090"/>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89" name="Google Shape;1189;p101"/>
            <p:cNvSpPr/>
            <p:nvPr/>
          </p:nvSpPr>
          <p:spPr>
            <a:xfrm>
              <a:off x="4013997" y="3704610"/>
              <a:ext cx="22751" cy="14239"/>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90" name="Google Shape;1190;p101"/>
            <p:cNvSpPr/>
            <p:nvPr/>
          </p:nvSpPr>
          <p:spPr>
            <a:xfrm>
              <a:off x="3774208" y="2984137"/>
              <a:ext cx="20392" cy="13894"/>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2" name="Google Shape;1192;p101"/>
          <p:cNvCxnSpPr>
            <a:stCxn id="1176" idx="3"/>
          </p:cNvCxnSpPr>
          <p:nvPr/>
        </p:nvCxnSpPr>
        <p:spPr>
          <a:xfrm flipH="1">
            <a:off x="4418200" y="1624375"/>
            <a:ext cx="2590200" cy="640200"/>
          </a:xfrm>
          <a:prstGeom prst="bentConnector3">
            <a:avLst>
              <a:gd name="adj1" fmla="val 32872"/>
            </a:avLst>
          </a:prstGeom>
          <a:noFill/>
          <a:ln w="28575" cap="flat" cmpd="sng">
            <a:solidFill>
              <a:schemeClr val="dk2"/>
            </a:solidFill>
            <a:prstDash val="solid"/>
            <a:round/>
            <a:headEnd type="none" w="med" len="med"/>
            <a:tailEnd type="oval" w="med" len="med"/>
          </a:ln>
        </p:spPr>
      </p:cxnSp>
      <p:cxnSp>
        <p:nvCxnSpPr>
          <p:cNvPr id="1193" name="Google Shape;1193;p101"/>
          <p:cNvCxnSpPr>
            <a:stCxn id="1173" idx="1"/>
          </p:cNvCxnSpPr>
          <p:nvPr/>
        </p:nvCxnSpPr>
        <p:spPr>
          <a:xfrm rot="10800000" flipH="1">
            <a:off x="2135600" y="3345175"/>
            <a:ext cx="2415900" cy="483300"/>
          </a:xfrm>
          <a:prstGeom prst="bentConnector3">
            <a:avLst>
              <a:gd name="adj1" fmla="val 50000"/>
            </a:avLst>
          </a:prstGeom>
          <a:noFill/>
          <a:ln w="28575" cap="flat" cmpd="sng">
            <a:solidFill>
              <a:schemeClr val="dk2"/>
            </a:solidFill>
            <a:prstDash val="solid"/>
            <a:round/>
            <a:headEnd type="none" w="med" len="med"/>
            <a:tailEnd type="oval" w="med" len="med"/>
          </a:ln>
        </p:spPr>
      </p:cxnSp>
      <p:cxnSp>
        <p:nvCxnSpPr>
          <p:cNvPr id="1194" name="Google Shape;1194;p101"/>
          <p:cNvCxnSpPr>
            <a:stCxn id="1177" idx="1"/>
          </p:cNvCxnSpPr>
          <p:nvPr/>
        </p:nvCxnSpPr>
        <p:spPr>
          <a:xfrm rot="10800000">
            <a:off x="5076775" y="3544975"/>
            <a:ext cx="1931700" cy="283500"/>
          </a:xfrm>
          <a:prstGeom prst="bentConnector3">
            <a:avLst>
              <a:gd name="adj1" fmla="val 50000"/>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02"/>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02"/>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02"/>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02"/>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02"/>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 name="Google Shape;1206;p10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spcFirstLastPara="1" wrap="square" lIns="91425" tIns="91425" rIns="91425" bIns="91425" anchor="t" anchorCtr="0">
            <a:noAutofit/>
          </a:bodyPr>
          <a:lstStyle/>
          <a:p>
            <a:pPr marL="0" marR="91440" lvl="0" indent="0" algn="l" rtl="0">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02"/>
          <p:cNvSpPr/>
          <p:nvPr/>
        </p:nvSpPr>
        <p:spPr>
          <a:xfrm>
            <a:off x="5724915" y="1575862"/>
            <a:ext cx="454957" cy="292888"/>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02"/>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02"/>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02"/>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02"/>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02"/>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02"/>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02"/>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102"/>
          <p:cNvSpPr/>
          <p:nvPr/>
        </p:nvSpPr>
        <p:spPr>
          <a:xfrm>
            <a:off x="2704676" y="1458111"/>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02"/>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02"/>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102"/>
          <p:cNvSpPr/>
          <p:nvPr/>
        </p:nvSpPr>
        <p:spPr>
          <a:xfrm>
            <a:off x="713173" y="2963284"/>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anim calcmode="lin" valueType="num">
                                      <p:cBhvr additive="base">
                                        <p:cTn id="7" dur="1000"/>
                                        <p:tgtEl>
                                          <p:spTgt spid="120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99"/>
                                        </p:tgtEl>
                                        <p:attrNameLst>
                                          <p:attrName>style.visibility</p:attrName>
                                        </p:attrNameLst>
                                      </p:cBhvr>
                                      <p:to>
                                        <p:strVal val="visible"/>
                                      </p:to>
                                    </p:set>
                                    <p:anim calcmode="lin" valueType="num">
                                      <p:cBhvr additive="base">
                                        <p:cTn id="12" dur="1000"/>
                                        <p:tgtEl>
                                          <p:spTgt spid="119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1"/>
                                        </p:tgtEl>
                                        <p:attrNameLst>
                                          <p:attrName>style.visibility</p:attrName>
                                        </p:attrNameLst>
                                      </p:cBhvr>
                                      <p:to>
                                        <p:strVal val="visible"/>
                                      </p:to>
                                    </p:set>
                                    <p:animEffect transition="in" filter="fade">
                                      <p:cBhvr>
                                        <p:cTn id="17" dur="1000"/>
                                        <p:tgtEl>
                                          <p:spTgt spid="1221"/>
                                        </p:tgtEl>
                                      </p:cBhvr>
                                    </p:animEffect>
                                  </p:childTnLst>
                                </p:cTn>
                              </p:par>
                              <p:par>
                                <p:cTn id="18" presetID="10" presetClass="entr" presetSubtype="0" fill="hold" nodeType="withEffect">
                                  <p:stCondLst>
                                    <p:cond delay="0"/>
                                  </p:stCondLst>
                                  <p:childTnLst>
                                    <p:set>
                                      <p:cBhvr>
                                        <p:cTn id="19" dur="1" fill="hold">
                                          <p:stCondLst>
                                            <p:cond delay="0"/>
                                          </p:stCondLst>
                                        </p:cTn>
                                        <p:tgtEl>
                                          <p:spTgt spid="1207"/>
                                        </p:tgtEl>
                                        <p:attrNameLst>
                                          <p:attrName>style.visibility</p:attrName>
                                        </p:attrNameLst>
                                      </p:cBhvr>
                                      <p:to>
                                        <p:strVal val="visible"/>
                                      </p:to>
                                    </p:set>
                                    <p:animEffect transition="in" filter="fade">
                                      <p:cBhvr>
                                        <p:cTn id="20" dur="1000"/>
                                        <p:tgtEl>
                                          <p:spTgt spid="1207"/>
                                        </p:tgtEl>
                                      </p:cBhvr>
                                    </p:animEffect>
                                  </p:childTnLst>
                                </p:cTn>
                              </p:par>
                              <p:par>
                                <p:cTn id="21" presetID="10" presetClass="entr" presetSubtype="0" fill="hold" nodeType="withEffect">
                                  <p:stCondLst>
                                    <p:cond delay="0"/>
                                  </p:stCondLst>
                                  <p:childTnLst>
                                    <p:set>
                                      <p:cBhvr>
                                        <p:cTn id="22" dur="1" fill="hold">
                                          <p:stCondLst>
                                            <p:cond delay="0"/>
                                          </p:stCondLst>
                                        </p:cTn>
                                        <p:tgtEl>
                                          <p:spTgt spid="1208"/>
                                        </p:tgtEl>
                                        <p:attrNameLst>
                                          <p:attrName>style.visibility</p:attrName>
                                        </p:attrNameLst>
                                      </p:cBhvr>
                                      <p:to>
                                        <p:strVal val="visible"/>
                                      </p:to>
                                    </p:set>
                                    <p:animEffect transition="in" filter="fade">
                                      <p:cBhvr>
                                        <p:cTn id="23" dur="1000"/>
                                        <p:tgtEl>
                                          <p:spTgt spid="1208"/>
                                        </p:tgtEl>
                                      </p:cBhvr>
                                    </p:animEffect>
                                  </p:childTnLst>
                                </p:cTn>
                              </p:par>
                              <p:par>
                                <p:cTn id="24" presetID="10" presetClass="entr" presetSubtype="0" fill="hold" nodeType="withEffect">
                                  <p:stCondLst>
                                    <p:cond delay="0"/>
                                  </p:stCondLst>
                                  <p:childTnLst>
                                    <p:set>
                                      <p:cBhvr>
                                        <p:cTn id="25" dur="1" fill="hold">
                                          <p:stCondLst>
                                            <p:cond delay="0"/>
                                          </p:stCondLst>
                                        </p:cTn>
                                        <p:tgtEl>
                                          <p:spTgt spid="1230"/>
                                        </p:tgtEl>
                                        <p:attrNameLst>
                                          <p:attrName>style.visibility</p:attrName>
                                        </p:attrNameLst>
                                      </p:cBhvr>
                                      <p:to>
                                        <p:strVal val="visible"/>
                                      </p:to>
                                    </p:set>
                                    <p:animEffect transition="in" filter="fade">
                                      <p:cBhvr>
                                        <p:cTn id="26" dur="1000"/>
                                        <p:tgtEl>
                                          <p:spTgt spid="12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11"/>
                                        </p:tgtEl>
                                        <p:attrNameLst>
                                          <p:attrName>style.visibility</p:attrName>
                                        </p:attrNameLst>
                                      </p:cBhvr>
                                      <p:to>
                                        <p:strVal val="visible"/>
                                      </p:to>
                                    </p:set>
                                    <p:animEffect transition="in" filter="fade">
                                      <p:cBhvr>
                                        <p:cTn id="31" dur="1000"/>
                                        <p:tgtEl>
                                          <p:spTgt spid="1211"/>
                                        </p:tgtEl>
                                      </p:cBhvr>
                                    </p:animEffect>
                                  </p:childTnLst>
                                </p:cTn>
                              </p:par>
                              <p:par>
                                <p:cTn id="32" presetID="10" presetClass="entr" presetSubtype="0" fill="hold" nodeType="withEffect">
                                  <p:stCondLst>
                                    <p:cond delay="0"/>
                                  </p:stCondLst>
                                  <p:childTnLst>
                                    <p:set>
                                      <p:cBhvr>
                                        <p:cTn id="33" dur="1" fill="hold">
                                          <p:stCondLst>
                                            <p:cond delay="0"/>
                                          </p:stCondLst>
                                        </p:cTn>
                                        <p:tgtEl>
                                          <p:spTgt spid="1212"/>
                                        </p:tgtEl>
                                        <p:attrNameLst>
                                          <p:attrName>style.visibility</p:attrName>
                                        </p:attrNameLst>
                                      </p:cBhvr>
                                      <p:to>
                                        <p:strVal val="visible"/>
                                      </p:to>
                                    </p:set>
                                    <p:animEffect transition="in" filter="fade">
                                      <p:cBhvr>
                                        <p:cTn id="34" dur="1000"/>
                                        <p:tgtEl>
                                          <p:spTgt spid="1212"/>
                                        </p:tgtEl>
                                      </p:cBhvr>
                                    </p:animEffect>
                                  </p:childTnLst>
                                </p:cTn>
                              </p:par>
                              <p:par>
                                <p:cTn id="35" presetID="10" presetClass="entr" presetSubtype="0" fill="hold" nodeType="withEffect">
                                  <p:stCondLst>
                                    <p:cond delay="0"/>
                                  </p:stCondLst>
                                  <p:childTnLst>
                                    <p:set>
                                      <p:cBhvr>
                                        <p:cTn id="36" dur="1" fill="hold">
                                          <p:stCondLst>
                                            <p:cond delay="0"/>
                                          </p:stCondLst>
                                        </p:cTn>
                                        <p:tgtEl>
                                          <p:spTgt spid="1239"/>
                                        </p:tgtEl>
                                        <p:attrNameLst>
                                          <p:attrName>style.visibility</p:attrName>
                                        </p:attrNameLst>
                                      </p:cBhvr>
                                      <p:to>
                                        <p:strVal val="visible"/>
                                      </p:to>
                                    </p:set>
                                    <p:animEffect transition="in" filter="fade">
                                      <p:cBhvr>
                                        <p:cTn id="37" dur="1000"/>
                                        <p:tgtEl>
                                          <p:spTgt spid="1239"/>
                                        </p:tgtEl>
                                      </p:cBhvr>
                                    </p:animEffect>
                                  </p:childTnLst>
                                </p:cTn>
                              </p:par>
                              <p:par>
                                <p:cTn id="38" presetID="10" presetClass="entr" presetSubtype="0" fill="hold" nodeType="withEffect">
                                  <p:stCondLst>
                                    <p:cond delay="0"/>
                                  </p:stCondLst>
                                  <p:childTnLst>
                                    <p:set>
                                      <p:cBhvr>
                                        <p:cTn id="39" dur="1" fill="hold">
                                          <p:stCondLst>
                                            <p:cond delay="0"/>
                                          </p:stCondLst>
                                        </p:cTn>
                                        <p:tgtEl>
                                          <p:spTgt spid="1216"/>
                                        </p:tgtEl>
                                        <p:attrNameLst>
                                          <p:attrName>style.visibility</p:attrName>
                                        </p:attrNameLst>
                                      </p:cBhvr>
                                      <p:to>
                                        <p:strVal val="visible"/>
                                      </p:to>
                                    </p:set>
                                    <p:animEffect transition="in" filter="fade">
                                      <p:cBhvr>
                                        <p:cTn id="40" dur="1000"/>
                                        <p:tgtEl>
                                          <p:spTgt spid="12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15"/>
                                        </p:tgtEl>
                                        <p:attrNameLst>
                                          <p:attrName>style.visibility</p:attrName>
                                        </p:attrNameLst>
                                      </p:cBhvr>
                                      <p:to>
                                        <p:strVal val="visible"/>
                                      </p:to>
                                    </p:set>
                                    <p:animEffect transition="in" filter="fade">
                                      <p:cBhvr>
                                        <p:cTn id="45" dur="1000"/>
                                        <p:tgtEl>
                                          <p:spTgt spid="1215"/>
                                        </p:tgtEl>
                                      </p:cBhvr>
                                    </p:animEffect>
                                  </p:childTnLst>
                                </p:cTn>
                              </p:par>
                              <p:par>
                                <p:cTn id="46" presetID="10" presetClass="entr" presetSubtype="0" fill="hold" nodeType="withEffect">
                                  <p:stCondLst>
                                    <p:cond delay="0"/>
                                  </p:stCondLst>
                                  <p:childTnLst>
                                    <p:set>
                                      <p:cBhvr>
                                        <p:cTn id="47" dur="1" fill="hold">
                                          <p:stCondLst>
                                            <p:cond delay="0"/>
                                          </p:stCondLst>
                                        </p:cTn>
                                        <p:tgtEl>
                                          <p:spTgt spid="1209"/>
                                        </p:tgtEl>
                                        <p:attrNameLst>
                                          <p:attrName>style.visibility</p:attrName>
                                        </p:attrNameLst>
                                      </p:cBhvr>
                                      <p:to>
                                        <p:strVal val="visible"/>
                                      </p:to>
                                    </p:set>
                                    <p:animEffect transition="in" filter="fade">
                                      <p:cBhvr>
                                        <p:cTn id="48" dur="1000"/>
                                        <p:tgtEl>
                                          <p:spTgt spid="1209"/>
                                        </p:tgtEl>
                                      </p:cBhvr>
                                    </p:animEffect>
                                  </p:childTnLst>
                                </p:cTn>
                              </p:par>
                              <p:par>
                                <p:cTn id="49" presetID="10" presetClass="entr" presetSubtype="0" fill="hold" nodeType="withEffect">
                                  <p:stCondLst>
                                    <p:cond delay="0"/>
                                  </p:stCondLst>
                                  <p:childTnLst>
                                    <p:set>
                                      <p:cBhvr>
                                        <p:cTn id="50" dur="1" fill="hold">
                                          <p:stCondLst>
                                            <p:cond delay="0"/>
                                          </p:stCondLst>
                                        </p:cTn>
                                        <p:tgtEl>
                                          <p:spTgt spid="1210"/>
                                        </p:tgtEl>
                                        <p:attrNameLst>
                                          <p:attrName>style.visibility</p:attrName>
                                        </p:attrNameLst>
                                      </p:cBhvr>
                                      <p:to>
                                        <p:strVal val="visible"/>
                                      </p:to>
                                    </p:set>
                                    <p:animEffect transition="in" filter="fade">
                                      <p:cBhvr>
                                        <p:cTn id="51" dur="1000"/>
                                        <p:tgtEl>
                                          <p:spTgt spid="1210"/>
                                        </p:tgtEl>
                                      </p:cBhvr>
                                    </p:animEffect>
                                  </p:childTnLst>
                                </p:cTn>
                              </p:par>
                              <p:par>
                                <p:cTn id="52" presetID="10" presetClass="entr" presetSubtype="0" fill="hold" nodeType="withEffect">
                                  <p:stCondLst>
                                    <p:cond delay="0"/>
                                  </p:stCondLst>
                                  <p:childTnLst>
                                    <p:set>
                                      <p:cBhvr>
                                        <p:cTn id="53" dur="1" fill="hold">
                                          <p:stCondLst>
                                            <p:cond delay="0"/>
                                          </p:stCondLst>
                                        </p:cTn>
                                        <p:tgtEl>
                                          <p:spTgt spid="1244"/>
                                        </p:tgtEl>
                                        <p:attrNameLst>
                                          <p:attrName>style.visibility</p:attrName>
                                        </p:attrNameLst>
                                      </p:cBhvr>
                                      <p:to>
                                        <p:strVal val="visible"/>
                                      </p:to>
                                    </p:set>
                                    <p:animEffect transition="in" filter="fade">
                                      <p:cBhvr>
                                        <p:cTn id="54" dur="1000"/>
                                        <p:tgtEl>
                                          <p:spTgt spid="12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17"/>
                                        </p:tgtEl>
                                        <p:attrNameLst>
                                          <p:attrName>style.visibility</p:attrName>
                                        </p:attrNameLst>
                                      </p:cBhvr>
                                      <p:to>
                                        <p:strVal val="visible"/>
                                      </p:to>
                                    </p:set>
                                    <p:animEffect transition="in" filter="fade">
                                      <p:cBhvr>
                                        <p:cTn id="59" dur="1000"/>
                                        <p:tgtEl>
                                          <p:spTgt spid="1217"/>
                                        </p:tgtEl>
                                      </p:cBhvr>
                                    </p:animEffect>
                                  </p:childTnLst>
                                </p:cTn>
                              </p:par>
                              <p:par>
                                <p:cTn id="60" presetID="10" presetClass="entr" presetSubtype="0" fill="hold" nodeType="withEffect">
                                  <p:stCondLst>
                                    <p:cond delay="0"/>
                                  </p:stCondLst>
                                  <p:childTnLst>
                                    <p:set>
                                      <p:cBhvr>
                                        <p:cTn id="61" dur="1" fill="hold">
                                          <p:stCondLst>
                                            <p:cond delay="0"/>
                                          </p:stCondLst>
                                        </p:cTn>
                                        <p:tgtEl>
                                          <p:spTgt spid="1213"/>
                                        </p:tgtEl>
                                        <p:attrNameLst>
                                          <p:attrName>style.visibility</p:attrName>
                                        </p:attrNameLst>
                                      </p:cBhvr>
                                      <p:to>
                                        <p:strVal val="visible"/>
                                      </p:to>
                                    </p:set>
                                    <p:animEffect transition="in" filter="fade">
                                      <p:cBhvr>
                                        <p:cTn id="62" dur="1000"/>
                                        <p:tgtEl>
                                          <p:spTgt spid="1213"/>
                                        </p:tgtEl>
                                      </p:cBhvr>
                                    </p:animEffect>
                                  </p:childTnLst>
                                </p:cTn>
                              </p:par>
                              <p:par>
                                <p:cTn id="63" presetID="10" presetClass="entr" presetSubtype="0" fill="hold" nodeType="withEffect">
                                  <p:stCondLst>
                                    <p:cond delay="0"/>
                                  </p:stCondLst>
                                  <p:childTnLst>
                                    <p:set>
                                      <p:cBhvr>
                                        <p:cTn id="64" dur="1" fill="hold">
                                          <p:stCondLst>
                                            <p:cond delay="0"/>
                                          </p:stCondLst>
                                        </p:cTn>
                                        <p:tgtEl>
                                          <p:spTgt spid="1214"/>
                                        </p:tgtEl>
                                        <p:attrNameLst>
                                          <p:attrName>style.visibility</p:attrName>
                                        </p:attrNameLst>
                                      </p:cBhvr>
                                      <p:to>
                                        <p:strVal val="visible"/>
                                      </p:to>
                                    </p:set>
                                    <p:animEffect transition="in" filter="fade">
                                      <p:cBhvr>
                                        <p:cTn id="65" dur="1000"/>
                                        <p:tgtEl>
                                          <p:spTgt spid="1214"/>
                                        </p:tgtEl>
                                      </p:cBhvr>
                                    </p:animEffect>
                                  </p:childTnLst>
                                </p:cTn>
                              </p:par>
                              <p:par>
                                <p:cTn id="66" presetID="10" presetClass="entr" presetSubtype="0" fill="hold" nodeType="withEffect">
                                  <p:stCondLst>
                                    <p:cond delay="0"/>
                                  </p:stCondLst>
                                  <p:childTnLst>
                                    <p:set>
                                      <p:cBhvr>
                                        <p:cTn id="67" dur="1" fill="hold">
                                          <p:stCondLst>
                                            <p:cond delay="0"/>
                                          </p:stCondLst>
                                        </p:cTn>
                                        <p:tgtEl>
                                          <p:spTgt spid="1240"/>
                                        </p:tgtEl>
                                        <p:attrNameLst>
                                          <p:attrName>style.visibility</p:attrName>
                                        </p:attrNameLst>
                                      </p:cBhvr>
                                      <p:to>
                                        <p:strVal val="visible"/>
                                      </p:to>
                                    </p:set>
                                    <p:animEffect transition="in" filter="fade">
                                      <p:cBhvr>
                                        <p:cTn id="68" dur="1000"/>
                                        <p:tgtEl>
                                          <p:spTgt spid="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103"/>
          <p:cNvSpPr txBox="1">
            <a:spLocks noGrp="1"/>
          </p:cNvSpPr>
          <p:nvPr>
            <p:ph type="subTitle" idx="1"/>
          </p:nvPr>
        </p:nvSpPr>
        <p:spPr>
          <a:xfrm>
            <a:off x="49168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250" name="Google Shape;1250;p103"/>
          <p:cNvSpPr txBox="1">
            <a:spLocks noGrp="1"/>
          </p:cNvSpPr>
          <p:nvPr>
            <p:ph type="subTitle" idx="2"/>
          </p:nvPr>
        </p:nvSpPr>
        <p:spPr>
          <a:xfrm>
            <a:off x="50589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251" name="Google Shape;1251;p103"/>
          <p:cNvSpPr txBox="1">
            <a:spLocks noGrp="1"/>
          </p:cNvSpPr>
          <p:nvPr>
            <p:ph type="subTitle" idx="3"/>
          </p:nvPr>
        </p:nvSpPr>
        <p:spPr>
          <a:xfrm>
            <a:off x="1911150" y="1894200"/>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52" name="Google Shape;1252;p103"/>
          <p:cNvSpPr txBox="1">
            <a:spLocks noGrp="1"/>
          </p:cNvSpPr>
          <p:nvPr>
            <p:ph type="subTitle" idx="4"/>
          </p:nvPr>
        </p:nvSpPr>
        <p:spPr>
          <a:xfrm>
            <a:off x="2053300" y="229647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253" name="Google Shape;1253;p103"/>
          <p:cNvSpPr txBox="1">
            <a:spLocks noGrp="1"/>
          </p:cNvSpPr>
          <p:nvPr>
            <p:ph type="subTitle" idx="5"/>
          </p:nvPr>
        </p:nvSpPr>
        <p:spPr>
          <a:xfrm>
            <a:off x="49168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54" name="Google Shape;1254;p103"/>
          <p:cNvSpPr txBox="1">
            <a:spLocks noGrp="1"/>
          </p:cNvSpPr>
          <p:nvPr>
            <p:ph type="subTitle" idx="6"/>
          </p:nvPr>
        </p:nvSpPr>
        <p:spPr>
          <a:xfrm>
            <a:off x="50589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255" name="Google Shape;1255;p103"/>
          <p:cNvSpPr txBox="1">
            <a:spLocks noGrp="1"/>
          </p:cNvSpPr>
          <p:nvPr>
            <p:ph type="subTitle" idx="7"/>
          </p:nvPr>
        </p:nvSpPr>
        <p:spPr>
          <a:xfrm>
            <a:off x="1911150" y="3528902"/>
            <a:ext cx="2316000" cy="4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56" name="Google Shape;1256;p103"/>
          <p:cNvSpPr txBox="1">
            <a:spLocks noGrp="1"/>
          </p:cNvSpPr>
          <p:nvPr>
            <p:ph type="subTitle" idx="8"/>
          </p:nvPr>
        </p:nvSpPr>
        <p:spPr>
          <a:xfrm>
            <a:off x="2053200" y="3923733"/>
            <a:ext cx="203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0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0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0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103"/>
          <p:cNvSpPr/>
          <p:nvPr/>
        </p:nvSpPr>
        <p:spPr>
          <a:xfrm>
            <a:off x="2902533" y="3120841"/>
            <a:ext cx="333234" cy="391512"/>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0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103"/>
          <p:cNvSpPr txBox="1">
            <a:spLocks noGrp="1"/>
          </p:cNvSpPr>
          <p:nvPr>
            <p:ph type="title"/>
          </p:nvPr>
        </p:nvSpPr>
        <p:spPr>
          <a:xfrm>
            <a:off x="713225" y="445025"/>
            <a:ext cx="648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104"/>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274" name="Google Shape;1274;p104"/>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276" name="Google Shape;1276;p104"/>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278" name="Google Shape;1278;p104"/>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4"/>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279"/>
                                        </p:tgtEl>
                                        <p:attrNameLst>
                                          <p:attrName>style.visibility</p:attrName>
                                        </p:attrNameLst>
                                      </p:cBhvr>
                                      <p:to>
                                        <p:strVal val="visible"/>
                                      </p:to>
                                    </p:set>
                                    <p:anim calcmode="lin" valueType="num">
                                      <p:cBhvr additive="base">
                                        <p:cTn id="13" dur="1000"/>
                                        <p:tgtEl>
                                          <p:spTgt spid="1279"/>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273"/>
                                        </p:tgtEl>
                                        <p:attrNameLst>
                                          <p:attrName>style.visibility</p:attrName>
                                        </p:attrNameLst>
                                      </p:cBhvr>
                                      <p:to>
                                        <p:strVal val="visible"/>
                                      </p:to>
                                    </p:set>
                                    <p:anim calcmode="lin" valueType="num">
                                      <p:cBhvr additive="base">
                                        <p:cTn id="18" dur="1000"/>
                                        <p:tgtEl>
                                          <p:spTgt spid="1273"/>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274"/>
                                        </p:tgtEl>
                                        <p:attrNameLst>
                                          <p:attrName>style.visibility</p:attrName>
                                        </p:attrNameLst>
                                      </p:cBhvr>
                                      <p:to>
                                        <p:strVal val="visible"/>
                                      </p:to>
                                    </p:set>
                                    <p:anim calcmode="lin" valueType="num">
                                      <p:cBhvr additive="base">
                                        <p:cTn id="21" dur="1000"/>
                                        <p:tgtEl>
                                          <p:spTgt spid="1274"/>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282"/>
                                        </p:tgtEl>
                                        <p:attrNameLst>
                                          <p:attrName>style.visibility</p:attrName>
                                        </p:attrNameLst>
                                      </p:cBhvr>
                                      <p:to>
                                        <p:strVal val="visible"/>
                                      </p:to>
                                    </p:set>
                                    <p:anim calcmode="lin" valueType="num">
                                      <p:cBhvr additive="base">
                                        <p:cTn id="24" dur="1000"/>
                                        <p:tgtEl>
                                          <p:spTgt spid="1282"/>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277"/>
                                        </p:tgtEl>
                                        <p:attrNameLst>
                                          <p:attrName>style.visibility</p:attrName>
                                        </p:attrNameLst>
                                      </p:cBhvr>
                                      <p:to>
                                        <p:strVal val="visible"/>
                                      </p:to>
                                    </p:set>
                                    <p:anim calcmode="lin" valueType="num">
                                      <p:cBhvr additive="base">
                                        <p:cTn id="29" dur="1000"/>
                                        <p:tgtEl>
                                          <p:spTgt spid="127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78"/>
                                        </p:tgtEl>
                                        <p:attrNameLst>
                                          <p:attrName>style.visibility</p:attrName>
                                        </p:attrNameLst>
                                      </p:cBhvr>
                                      <p:to>
                                        <p:strVal val="visible"/>
                                      </p:to>
                                    </p:set>
                                    <p:anim calcmode="lin" valueType="num">
                                      <p:cBhvr additive="base">
                                        <p:cTn id="32" dur="1000"/>
                                        <p:tgtEl>
                                          <p:spTgt spid="1278"/>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85"/>
                                        </p:tgtEl>
                                        <p:attrNameLst>
                                          <p:attrName>style.visibility</p:attrName>
                                        </p:attrNameLst>
                                      </p:cBhvr>
                                      <p:to>
                                        <p:strVal val="visible"/>
                                      </p:to>
                                    </p:set>
                                    <p:anim calcmode="lin" valueType="num">
                                      <p:cBhvr additive="base">
                                        <p:cTn id="35"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Class Induk</a:t>
            </a:r>
            <a:endParaRPr dirty="0"/>
          </a:p>
        </p:txBody>
      </p:sp>
      <p:pic>
        <p:nvPicPr>
          <p:cNvPr id="8" name="Google Shape;548;p65">
            <a:extLst>
              <a:ext uri="{FF2B5EF4-FFF2-40B4-BE49-F238E27FC236}">
                <a16:creationId xmlns:a16="http://schemas.microsoft.com/office/drawing/2014/main" id="{06A0A528-FF46-D23A-335D-017AEF283424}"/>
              </a:ext>
            </a:extLst>
          </p:cNvPr>
          <p:cNvPicPr preferRelativeResize="0"/>
          <p:nvPr/>
        </p:nvPicPr>
        <p:blipFill rotWithShape="1">
          <a:blip r:embed="rId3"/>
          <a:srcRect l="3138" r="29274" b="61750"/>
          <a:stretch/>
        </p:blipFill>
        <p:spPr>
          <a:xfrm>
            <a:off x="1587953" y="1462664"/>
            <a:ext cx="5968093" cy="2218171"/>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0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0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0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0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05"/>
              <p:cNvSpPr txBox="1"/>
              <p:nvPr/>
            </p:nvSpPr>
            <p:spPr>
              <a:xfrm>
                <a:off x="3173876"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05"/>
              <p:cNvSpPr txBox="1"/>
              <p:nvPr/>
            </p:nvSpPr>
            <p:spPr>
              <a:xfrm>
                <a:off x="5121151" y="187042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05"/>
              <p:cNvSpPr txBox="1"/>
              <p:nvPr/>
            </p:nvSpPr>
            <p:spPr>
              <a:xfrm>
                <a:off x="3173876"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5"/>
              <p:cNvSpPr txBox="1"/>
              <p:nvPr/>
            </p:nvSpPr>
            <p:spPr>
              <a:xfrm>
                <a:off x="5121151" y="3437275"/>
                <a:ext cx="1011000" cy="66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0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Mercury is the closest planet to the Sun </a:t>
            </a:r>
            <a:endParaRPr sz="1400">
              <a:solidFill>
                <a:schemeClr val="dk1"/>
              </a:solidFill>
            </a:endParaRPr>
          </a:p>
        </p:txBody>
      </p:sp>
      <p:sp>
        <p:nvSpPr>
          <p:cNvPr id="1332" name="Google Shape;1332;p106"/>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Idea</a:t>
            </a:r>
            <a:endParaRPr sz="2400" dirty="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0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4" name="Google Shape;1354;p106"/>
          <p:cNvCxnSpPr>
            <a:stCxn id="1329" idx="3"/>
            <a:endCxn id="1355"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endCxn id="1356"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59" name="Google Shape;1359;p106"/>
          <p:cNvCxnSpPr>
            <a:stCxn id="1329" idx="2"/>
            <a:endCxn id="1357" idx="1"/>
          </p:cNvCxnSpPr>
          <p:nvPr/>
        </p:nvCxnSpPr>
        <p:spPr>
          <a:xfrm rot="-5400000" flipH="1">
            <a:off x="1780886" y="2995806"/>
            <a:ext cx="905100" cy="1365900"/>
          </a:xfrm>
          <a:prstGeom prst="bentConnector2">
            <a:avLst/>
          </a:prstGeom>
          <a:noFill/>
          <a:ln w="28575" cap="flat" cmpd="sng">
            <a:solidFill>
              <a:schemeClr val="accent1"/>
            </a:solidFill>
            <a:prstDash val="solid"/>
            <a:round/>
            <a:headEnd type="none" w="med" len="med"/>
            <a:tailEnd type="none" w="med" len="med"/>
          </a:ln>
        </p:spPr>
      </p:cxnSp>
      <p:sp>
        <p:nvSpPr>
          <p:cNvPr id="1360" name="Google Shape;1360;p106"/>
          <p:cNvSpPr/>
          <p:nvPr/>
        </p:nvSpPr>
        <p:spPr>
          <a:xfrm>
            <a:off x="6804112" y="2445639"/>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6"/>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w="28575" cap="flat" cmpd="sng">
            <a:solidFill>
              <a:schemeClr val="accent1"/>
            </a:solidFill>
            <a:prstDash val="solid"/>
            <a:round/>
            <a:headEnd type="none" w="med" len="med"/>
            <a:tailEnd type="none" w="med" len="med"/>
          </a:ln>
        </p:spPr>
      </p:cxnSp>
      <p:cxnSp>
        <p:nvCxnSpPr>
          <p:cNvPr id="1363" name="Google Shape;1363;p106"/>
          <p:cNvCxnSpPr>
            <a:stCxn id="1333" idx="3"/>
            <a:endCxn id="1360" idx="2"/>
          </p:cNvCxnSpPr>
          <p:nvPr/>
        </p:nvCxnSpPr>
        <p:spPr>
          <a:xfrm rot="10800000" flipH="1">
            <a:off x="6480630" y="3197905"/>
            <a:ext cx="1137300" cy="1118100"/>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28"/>
                                        </p:tgtEl>
                                        <p:attrNameLst>
                                          <p:attrName>style.visibility</p:attrName>
                                        </p:attrNameLst>
                                      </p:cBhvr>
                                      <p:to>
                                        <p:strVal val="visible"/>
                                      </p:to>
                                    </p:set>
                                    <p:anim calcmode="lin" valueType="num">
                                      <p:cBhvr additive="base">
                                        <p:cTn id="7" dur="1000"/>
                                        <p:tgtEl>
                                          <p:spTgt spid="1328"/>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329"/>
                                        </p:tgtEl>
                                        <p:attrNameLst>
                                          <p:attrName>style.visibility</p:attrName>
                                        </p:attrNameLst>
                                      </p:cBhvr>
                                      <p:to>
                                        <p:strVal val="visible"/>
                                      </p:to>
                                    </p:set>
                                    <p:anim calcmode="lin" valueType="num">
                                      <p:cBhvr additive="base">
                                        <p:cTn id="12" dur="1000"/>
                                        <p:tgtEl>
                                          <p:spTgt spid="132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336"/>
                                        </p:tgtEl>
                                        <p:attrNameLst>
                                          <p:attrName>style.visibility</p:attrName>
                                        </p:attrNameLst>
                                      </p:cBhvr>
                                      <p:to>
                                        <p:strVal val="visible"/>
                                      </p:to>
                                    </p:set>
                                    <p:anim calcmode="lin" valueType="num">
                                      <p:cBhvr additive="base">
                                        <p:cTn id="15" dur="1000"/>
                                        <p:tgtEl>
                                          <p:spTgt spid="1336"/>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30"/>
                                        </p:tgtEl>
                                        <p:attrNameLst>
                                          <p:attrName>style.visibility</p:attrName>
                                        </p:attrNameLst>
                                      </p:cBhvr>
                                      <p:to>
                                        <p:strVal val="visible"/>
                                      </p:to>
                                    </p:set>
                                    <p:animEffect transition="in" filter="fade">
                                      <p:cBhvr>
                                        <p:cTn id="20" dur="1000"/>
                                        <p:tgtEl>
                                          <p:spTgt spid="1330"/>
                                        </p:tgtEl>
                                      </p:cBhvr>
                                    </p:animEffect>
                                  </p:childTnLst>
                                </p:cTn>
                              </p:par>
                              <p:par>
                                <p:cTn id="21" presetID="10"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animEffect transition="in" filter="fade">
                                      <p:cBhvr>
                                        <p:cTn id="23" dur="1000"/>
                                        <p:tgtEl>
                                          <p:spTgt spid="1331"/>
                                        </p:tgtEl>
                                      </p:cBhvr>
                                    </p:animEffect>
                                  </p:childTnLst>
                                </p:cTn>
                              </p:par>
                              <p:par>
                                <p:cTn id="24" presetID="10" presetClass="entr" presetSubtype="0" fill="hold" nodeType="withEffect">
                                  <p:stCondLst>
                                    <p:cond delay="0"/>
                                  </p:stCondLst>
                                  <p:childTnLst>
                                    <p:set>
                                      <p:cBhvr>
                                        <p:cTn id="25" dur="1" fill="hold">
                                          <p:stCondLst>
                                            <p:cond delay="0"/>
                                          </p:stCondLst>
                                        </p:cTn>
                                        <p:tgtEl>
                                          <p:spTgt spid="1337"/>
                                        </p:tgtEl>
                                        <p:attrNameLst>
                                          <p:attrName>style.visibility</p:attrName>
                                        </p:attrNameLst>
                                      </p:cBhvr>
                                      <p:to>
                                        <p:strVal val="visible"/>
                                      </p:to>
                                    </p:set>
                                    <p:animEffect transition="in" filter="fade">
                                      <p:cBhvr>
                                        <p:cTn id="26" dur="1000"/>
                                        <p:tgtEl>
                                          <p:spTgt spid="1337"/>
                                        </p:tgtEl>
                                      </p:cBhvr>
                                    </p:animEffect>
                                  </p:childTnLst>
                                </p:cTn>
                              </p:par>
                              <p:par>
                                <p:cTn id="27" presetID="10" presetClass="entr" presetSubtype="0" fill="hold" nodeType="withEffect">
                                  <p:stCondLst>
                                    <p:cond delay="0"/>
                                  </p:stCondLst>
                                  <p:childTnLst>
                                    <p:set>
                                      <p:cBhvr>
                                        <p:cTn id="28" dur="1" fill="hold">
                                          <p:stCondLst>
                                            <p:cond delay="0"/>
                                          </p:stCondLst>
                                        </p:cTn>
                                        <p:tgtEl>
                                          <p:spTgt spid="1356"/>
                                        </p:tgtEl>
                                        <p:attrNameLst>
                                          <p:attrName>style.visibility</p:attrName>
                                        </p:attrNameLst>
                                      </p:cBhvr>
                                      <p:to>
                                        <p:strVal val="visible"/>
                                      </p:to>
                                    </p:set>
                                    <p:animEffect transition="in" filter="fade">
                                      <p:cBhvr>
                                        <p:cTn id="29" dur="1000"/>
                                        <p:tgtEl>
                                          <p:spTgt spid="1356"/>
                                        </p:tgtEl>
                                      </p:cBhvr>
                                    </p:animEffect>
                                  </p:childTnLst>
                                </p:cTn>
                              </p:par>
                              <p:par>
                                <p:cTn id="30" presetID="10" presetClass="entr" presetSubtype="0" fill="hold" nodeType="withEffect">
                                  <p:stCondLst>
                                    <p:cond delay="0"/>
                                  </p:stCondLst>
                                  <p:childTnLst>
                                    <p:set>
                                      <p:cBhvr>
                                        <p:cTn id="31" dur="1" fill="hold">
                                          <p:stCondLst>
                                            <p:cond delay="0"/>
                                          </p:stCondLst>
                                        </p:cTn>
                                        <p:tgtEl>
                                          <p:spTgt spid="1358"/>
                                        </p:tgtEl>
                                        <p:attrNameLst>
                                          <p:attrName>style.visibility</p:attrName>
                                        </p:attrNameLst>
                                      </p:cBhvr>
                                      <p:to>
                                        <p:strVal val="visible"/>
                                      </p:to>
                                    </p:set>
                                    <p:animEffect transition="in" filter="fade">
                                      <p:cBhvr>
                                        <p:cTn id="32" dur="1000"/>
                                        <p:tgtEl>
                                          <p:spTgt spid="13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34"/>
                                        </p:tgtEl>
                                        <p:attrNameLst>
                                          <p:attrName>style.visibility</p:attrName>
                                        </p:attrNameLst>
                                      </p:cBhvr>
                                      <p:to>
                                        <p:strVal val="visible"/>
                                      </p:to>
                                    </p:set>
                                    <p:animEffect transition="in" filter="fade">
                                      <p:cBhvr>
                                        <p:cTn id="37" dur="1000"/>
                                        <p:tgtEl>
                                          <p:spTgt spid="1334"/>
                                        </p:tgtEl>
                                      </p:cBhvr>
                                    </p:animEffect>
                                  </p:childTnLst>
                                </p:cTn>
                              </p:par>
                              <p:par>
                                <p:cTn id="38" presetID="10" presetClass="entr" presetSubtype="0" fill="hold" nodeType="withEffect">
                                  <p:stCondLst>
                                    <p:cond delay="0"/>
                                  </p:stCondLst>
                                  <p:childTnLst>
                                    <p:set>
                                      <p:cBhvr>
                                        <p:cTn id="39" dur="1" fill="hold">
                                          <p:stCondLst>
                                            <p:cond delay="0"/>
                                          </p:stCondLst>
                                        </p:cTn>
                                        <p:tgtEl>
                                          <p:spTgt spid="1335"/>
                                        </p:tgtEl>
                                        <p:attrNameLst>
                                          <p:attrName>style.visibility</p:attrName>
                                        </p:attrNameLst>
                                      </p:cBhvr>
                                      <p:to>
                                        <p:strVal val="visible"/>
                                      </p:to>
                                    </p:set>
                                    <p:animEffect transition="in" filter="fade">
                                      <p:cBhvr>
                                        <p:cTn id="40" dur="1000"/>
                                        <p:tgtEl>
                                          <p:spTgt spid="1335"/>
                                        </p:tgtEl>
                                      </p:cBhvr>
                                    </p:animEffect>
                                  </p:childTnLst>
                                </p:cTn>
                              </p:par>
                              <p:par>
                                <p:cTn id="41" presetID="10" presetClass="entr" presetSubtype="0" fill="hold" nodeType="withEffect">
                                  <p:stCondLst>
                                    <p:cond delay="0"/>
                                  </p:stCondLst>
                                  <p:childTnLst>
                                    <p:set>
                                      <p:cBhvr>
                                        <p:cTn id="42" dur="1" fill="hold">
                                          <p:stCondLst>
                                            <p:cond delay="0"/>
                                          </p:stCondLst>
                                        </p:cTn>
                                        <p:tgtEl>
                                          <p:spTgt spid="1341"/>
                                        </p:tgtEl>
                                        <p:attrNameLst>
                                          <p:attrName>style.visibility</p:attrName>
                                        </p:attrNameLst>
                                      </p:cBhvr>
                                      <p:to>
                                        <p:strVal val="visible"/>
                                      </p:to>
                                    </p:set>
                                    <p:animEffect transition="in" filter="fade">
                                      <p:cBhvr>
                                        <p:cTn id="43" dur="1000"/>
                                        <p:tgtEl>
                                          <p:spTgt spid="1341"/>
                                        </p:tgtEl>
                                      </p:cBhvr>
                                    </p:animEffect>
                                  </p:childTnLst>
                                </p:cTn>
                              </p:par>
                              <p:par>
                                <p:cTn id="44" presetID="10" presetClass="entr" presetSubtype="0" fill="hold" nodeType="withEffect">
                                  <p:stCondLst>
                                    <p:cond delay="0"/>
                                  </p:stCondLst>
                                  <p:childTnLst>
                                    <p:set>
                                      <p:cBhvr>
                                        <p:cTn id="45" dur="1" fill="hold">
                                          <p:stCondLst>
                                            <p:cond delay="0"/>
                                          </p:stCondLst>
                                        </p:cTn>
                                        <p:tgtEl>
                                          <p:spTgt spid="1354"/>
                                        </p:tgtEl>
                                        <p:attrNameLst>
                                          <p:attrName>style.visibility</p:attrName>
                                        </p:attrNameLst>
                                      </p:cBhvr>
                                      <p:to>
                                        <p:strVal val="visible"/>
                                      </p:to>
                                    </p:set>
                                    <p:animEffect transition="in" filter="fade">
                                      <p:cBhvr>
                                        <p:cTn id="46" dur="1000"/>
                                        <p:tgtEl>
                                          <p:spTgt spid="1354"/>
                                        </p:tgtEl>
                                      </p:cBhvr>
                                    </p:animEffect>
                                  </p:childTnLst>
                                </p:cTn>
                              </p:par>
                              <p:par>
                                <p:cTn id="47" presetID="10" presetClass="entr" presetSubtype="0" fill="hold" nodeType="withEffect">
                                  <p:stCondLst>
                                    <p:cond delay="0"/>
                                  </p:stCondLst>
                                  <p:childTnLst>
                                    <p:set>
                                      <p:cBhvr>
                                        <p:cTn id="48" dur="1" fill="hold">
                                          <p:stCondLst>
                                            <p:cond delay="0"/>
                                          </p:stCondLst>
                                        </p:cTn>
                                        <p:tgtEl>
                                          <p:spTgt spid="1355"/>
                                        </p:tgtEl>
                                        <p:attrNameLst>
                                          <p:attrName>style.visibility</p:attrName>
                                        </p:attrNameLst>
                                      </p:cBhvr>
                                      <p:to>
                                        <p:strVal val="visible"/>
                                      </p:to>
                                    </p:set>
                                    <p:animEffect transition="in" filter="fade">
                                      <p:cBhvr>
                                        <p:cTn id="49" dur="1000"/>
                                        <p:tgtEl>
                                          <p:spTgt spid="13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32"/>
                                        </p:tgtEl>
                                        <p:attrNameLst>
                                          <p:attrName>style.visibility</p:attrName>
                                        </p:attrNameLst>
                                      </p:cBhvr>
                                      <p:to>
                                        <p:strVal val="visible"/>
                                      </p:to>
                                    </p:set>
                                    <p:animEffect transition="in" filter="fade">
                                      <p:cBhvr>
                                        <p:cTn id="54" dur="1000"/>
                                        <p:tgtEl>
                                          <p:spTgt spid="1332"/>
                                        </p:tgtEl>
                                      </p:cBhvr>
                                    </p:animEffect>
                                  </p:childTnLst>
                                </p:cTn>
                              </p:par>
                              <p:par>
                                <p:cTn id="55" presetID="10" presetClass="entr" presetSubtype="0"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Effect transition="in" filter="fade">
                                      <p:cBhvr>
                                        <p:cTn id="57" dur="1000"/>
                                        <p:tgtEl>
                                          <p:spTgt spid="1333"/>
                                        </p:tgtEl>
                                      </p:cBhvr>
                                    </p:animEffect>
                                  </p:childTnLst>
                                </p:cTn>
                              </p:par>
                              <p:par>
                                <p:cTn id="58" presetID="10" presetClass="entr" presetSubtype="0" fill="hold" nodeType="withEffect">
                                  <p:stCondLst>
                                    <p:cond delay="0"/>
                                  </p:stCondLst>
                                  <p:childTnLst>
                                    <p:set>
                                      <p:cBhvr>
                                        <p:cTn id="59" dur="1" fill="hold">
                                          <p:stCondLst>
                                            <p:cond delay="0"/>
                                          </p:stCondLst>
                                        </p:cTn>
                                        <p:tgtEl>
                                          <p:spTgt spid="1349"/>
                                        </p:tgtEl>
                                        <p:attrNameLst>
                                          <p:attrName>style.visibility</p:attrName>
                                        </p:attrNameLst>
                                      </p:cBhvr>
                                      <p:to>
                                        <p:strVal val="visible"/>
                                      </p:to>
                                    </p:set>
                                    <p:animEffect transition="in" filter="fade">
                                      <p:cBhvr>
                                        <p:cTn id="60" dur="1000"/>
                                        <p:tgtEl>
                                          <p:spTgt spid="1349"/>
                                        </p:tgtEl>
                                      </p:cBhvr>
                                    </p:animEffect>
                                  </p:childTnLst>
                                </p:cTn>
                              </p:par>
                              <p:par>
                                <p:cTn id="61" presetID="10" presetClass="entr" presetSubtype="0" fill="hold" nodeType="withEffect">
                                  <p:stCondLst>
                                    <p:cond delay="0"/>
                                  </p:stCondLst>
                                  <p:childTnLst>
                                    <p:set>
                                      <p:cBhvr>
                                        <p:cTn id="62" dur="1" fill="hold">
                                          <p:stCondLst>
                                            <p:cond delay="0"/>
                                          </p:stCondLst>
                                        </p:cTn>
                                        <p:tgtEl>
                                          <p:spTgt spid="1357"/>
                                        </p:tgtEl>
                                        <p:attrNameLst>
                                          <p:attrName>style.visibility</p:attrName>
                                        </p:attrNameLst>
                                      </p:cBhvr>
                                      <p:to>
                                        <p:strVal val="visible"/>
                                      </p:to>
                                    </p:set>
                                    <p:animEffect transition="in" filter="fade">
                                      <p:cBhvr>
                                        <p:cTn id="63" dur="1000"/>
                                        <p:tgtEl>
                                          <p:spTgt spid="1357"/>
                                        </p:tgtEl>
                                      </p:cBhvr>
                                    </p:animEffect>
                                  </p:childTnLst>
                                </p:cTn>
                              </p:par>
                              <p:par>
                                <p:cTn id="64" presetID="10" presetClass="entr" presetSubtype="0" fill="hold" nodeType="withEffect">
                                  <p:stCondLst>
                                    <p:cond delay="0"/>
                                  </p:stCondLst>
                                  <p:childTnLst>
                                    <p:set>
                                      <p:cBhvr>
                                        <p:cTn id="65" dur="1" fill="hold">
                                          <p:stCondLst>
                                            <p:cond delay="0"/>
                                          </p:stCondLst>
                                        </p:cTn>
                                        <p:tgtEl>
                                          <p:spTgt spid="1359"/>
                                        </p:tgtEl>
                                        <p:attrNameLst>
                                          <p:attrName>style.visibility</p:attrName>
                                        </p:attrNameLst>
                                      </p:cBhvr>
                                      <p:to>
                                        <p:strVal val="visible"/>
                                      </p:to>
                                    </p:set>
                                    <p:animEffect transition="in" filter="fade">
                                      <p:cBhvr>
                                        <p:cTn id="66" dur="1000"/>
                                        <p:tgtEl>
                                          <p:spTgt spid="135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60"/>
                                        </p:tgtEl>
                                        <p:attrNameLst>
                                          <p:attrName>style.visibility</p:attrName>
                                        </p:attrNameLst>
                                      </p:cBhvr>
                                      <p:to>
                                        <p:strVal val="visible"/>
                                      </p:to>
                                    </p:set>
                                    <p:animEffect transition="in" filter="fade">
                                      <p:cBhvr>
                                        <p:cTn id="71" dur="1000"/>
                                        <p:tgtEl>
                                          <p:spTgt spid="1360"/>
                                        </p:tgtEl>
                                      </p:cBhvr>
                                    </p:animEffect>
                                  </p:childTnLst>
                                </p:cTn>
                              </p:par>
                              <p:par>
                                <p:cTn id="72" presetID="10" presetClass="entr" presetSubtype="0" fill="hold" nodeType="withEffect">
                                  <p:stCondLst>
                                    <p:cond delay="0"/>
                                  </p:stCondLst>
                                  <p:childTnLst>
                                    <p:set>
                                      <p:cBhvr>
                                        <p:cTn id="73" dur="1" fill="hold">
                                          <p:stCondLst>
                                            <p:cond delay="0"/>
                                          </p:stCondLst>
                                        </p:cTn>
                                        <p:tgtEl>
                                          <p:spTgt spid="1361"/>
                                        </p:tgtEl>
                                        <p:attrNameLst>
                                          <p:attrName>style.visibility</p:attrName>
                                        </p:attrNameLst>
                                      </p:cBhvr>
                                      <p:to>
                                        <p:strVal val="visible"/>
                                      </p:to>
                                    </p:set>
                                    <p:animEffect transition="in" filter="fade">
                                      <p:cBhvr>
                                        <p:cTn id="74" dur="1000"/>
                                        <p:tgtEl>
                                          <p:spTgt spid="1361"/>
                                        </p:tgtEl>
                                      </p:cBhvr>
                                    </p:animEffect>
                                  </p:childTnLst>
                                </p:cTn>
                              </p:par>
                              <p:par>
                                <p:cTn id="75" presetID="10" presetClass="entr" presetSubtype="0" fill="hold" nodeType="withEffect">
                                  <p:stCondLst>
                                    <p:cond delay="0"/>
                                  </p:stCondLst>
                                  <p:childTnLst>
                                    <p:set>
                                      <p:cBhvr>
                                        <p:cTn id="76" dur="1" fill="hold">
                                          <p:stCondLst>
                                            <p:cond delay="0"/>
                                          </p:stCondLst>
                                        </p:cTn>
                                        <p:tgtEl>
                                          <p:spTgt spid="1362"/>
                                        </p:tgtEl>
                                        <p:attrNameLst>
                                          <p:attrName>style.visibility</p:attrName>
                                        </p:attrNameLst>
                                      </p:cBhvr>
                                      <p:to>
                                        <p:strVal val="visible"/>
                                      </p:to>
                                    </p:set>
                                    <p:animEffect transition="in" filter="fade">
                                      <p:cBhvr>
                                        <p:cTn id="77" dur="1000"/>
                                        <p:tgtEl>
                                          <p:spTgt spid="1362"/>
                                        </p:tgtEl>
                                      </p:cBhvr>
                                    </p:animEffect>
                                  </p:childTnLst>
                                </p:cTn>
                              </p:par>
                              <p:par>
                                <p:cTn id="78" presetID="10" presetClass="entr" presetSubtype="0" fill="hold" nodeType="withEffect">
                                  <p:stCondLst>
                                    <p:cond delay="0"/>
                                  </p:stCondLst>
                                  <p:childTnLst>
                                    <p:set>
                                      <p:cBhvr>
                                        <p:cTn id="79" dur="1" fill="hold">
                                          <p:stCondLst>
                                            <p:cond delay="0"/>
                                          </p:stCondLst>
                                        </p:cTn>
                                        <p:tgtEl>
                                          <p:spTgt spid="1363"/>
                                        </p:tgtEl>
                                        <p:attrNameLst>
                                          <p:attrName>style.visibility</p:attrName>
                                        </p:attrNameLst>
                                      </p:cBhvr>
                                      <p:to>
                                        <p:strVal val="visible"/>
                                      </p:to>
                                    </p:set>
                                    <p:animEffect transition="in" filter="fade">
                                      <p:cBhvr>
                                        <p:cTn id="80" dur="1000"/>
                                        <p:tgtEl>
                                          <p:spTgt spid="1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9" name="Google Shape;1369;p107"/>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June</a:t>
            </a:r>
            <a:endParaRPr/>
          </a:p>
        </p:txBody>
      </p:sp>
      <p:sp>
        <p:nvSpPr>
          <p:cNvPr id="1370" name="Google Shape;1370;p107"/>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371" name="Google Shape;1371;p107"/>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January</a:t>
            </a:r>
            <a:endParaRPr/>
          </a:p>
        </p:txBody>
      </p:sp>
      <p:sp>
        <p:nvSpPr>
          <p:cNvPr id="1372" name="Google Shape;1372;p107"/>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cold place</a:t>
            </a:r>
            <a:endParaRPr/>
          </a:p>
        </p:txBody>
      </p:sp>
      <p:sp>
        <p:nvSpPr>
          <p:cNvPr id="1373" name="Google Shape;1373;p107"/>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November</a:t>
            </a:r>
            <a:endParaRPr/>
          </a:p>
        </p:txBody>
      </p:sp>
      <p:sp>
        <p:nvSpPr>
          <p:cNvPr id="1374" name="Google Shape;1374;p107"/>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108"/>
          <p:cNvSpPr txBox="1">
            <a:spLocks noGrp="1"/>
          </p:cNvSpPr>
          <p:nvPr>
            <p:ph type="subTitle" idx="1"/>
          </p:nvPr>
        </p:nvSpPr>
        <p:spPr>
          <a:xfrm>
            <a:off x="53066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384" name="Google Shape;1384;p108"/>
          <p:cNvSpPr txBox="1">
            <a:spLocks noGrp="1"/>
          </p:cNvSpPr>
          <p:nvPr>
            <p:ph type="subTitle" idx="2"/>
          </p:nvPr>
        </p:nvSpPr>
        <p:spPr>
          <a:xfrm>
            <a:off x="53066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a:p>
            <a:pPr marL="0" lvl="0" indent="0" algn="ctr" rtl="0">
              <a:spcBef>
                <a:spcPts val="0"/>
              </a:spcBef>
              <a:spcAft>
                <a:spcPts val="0"/>
              </a:spcAft>
              <a:buNone/>
            </a:pPr>
            <a:endParaRPr/>
          </a:p>
        </p:txBody>
      </p:sp>
      <p:sp>
        <p:nvSpPr>
          <p:cNvPr id="1385" name="Google Shape;1385;p108"/>
          <p:cNvSpPr txBox="1">
            <a:spLocks noGrp="1"/>
          </p:cNvSpPr>
          <p:nvPr>
            <p:ph type="subTitle" idx="3"/>
          </p:nvPr>
        </p:nvSpPr>
        <p:spPr>
          <a:xfrm>
            <a:off x="1351250" y="1710190"/>
            <a:ext cx="2486100" cy="4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386" name="Google Shape;1386;p108"/>
          <p:cNvSpPr txBox="1">
            <a:spLocks noGrp="1"/>
          </p:cNvSpPr>
          <p:nvPr>
            <p:ph type="subTitle" idx="4"/>
          </p:nvPr>
        </p:nvSpPr>
        <p:spPr>
          <a:xfrm>
            <a:off x="1351250" y="211121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it's very hot</a:t>
            </a:r>
            <a:endParaRPr/>
          </a:p>
          <a:p>
            <a:pPr marL="0" lvl="0" indent="0" algn="ctr" rtl="0">
              <a:spcBef>
                <a:spcPts val="0"/>
              </a:spcBef>
              <a:spcAft>
                <a:spcPts val="0"/>
              </a:spcAft>
              <a:buNone/>
            </a:pPr>
            <a:endParaRPr/>
          </a:p>
        </p:txBody>
      </p:sp>
      <p:sp>
        <p:nvSpPr>
          <p:cNvPr id="1387" name="Google Shape;1387;p108"/>
          <p:cNvSpPr txBox="1">
            <a:spLocks noGrp="1"/>
          </p:cNvSpPr>
          <p:nvPr>
            <p:ph type="title"/>
          </p:nvPr>
        </p:nvSpPr>
        <p:spPr>
          <a:xfrm>
            <a:off x="2780100" y="445025"/>
            <a:ext cx="3583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1388" name="Google Shape;1388;p108"/>
          <p:cNvSpPr txBox="1">
            <a:spLocks noGrp="1"/>
          </p:cNvSpPr>
          <p:nvPr>
            <p:ph type="subTitle" idx="5"/>
          </p:nvPr>
        </p:nvSpPr>
        <p:spPr>
          <a:xfrm>
            <a:off x="53066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389" name="Google Shape;1389;p108"/>
          <p:cNvSpPr txBox="1">
            <a:spLocks noGrp="1"/>
          </p:cNvSpPr>
          <p:nvPr>
            <p:ph type="subTitle" idx="6"/>
          </p:nvPr>
        </p:nvSpPr>
        <p:spPr>
          <a:xfrm>
            <a:off x="530665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a:spLocks noGrp="1"/>
          </p:cNvSpPr>
          <p:nvPr>
            <p:ph type="subTitle" idx="7"/>
          </p:nvPr>
        </p:nvSpPr>
        <p:spPr>
          <a:xfrm>
            <a:off x="1351250" y="3552118"/>
            <a:ext cx="24861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391" name="Google Shape;1391;p108"/>
          <p:cNvSpPr txBox="1">
            <a:spLocks noGrp="1"/>
          </p:cNvSpPr>
          <p:nvPr>
            <p:ph type="subTitle" idx="8"/>
          </p:nvPr>
        </p:nvSpPr>
        <p:spPr>
          <a:xfrm>
            <a:off x="1351300" y="3946487"/>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1392" name="Google Shape;1392;p108"/>
          <p:cNvSpPr txBox="1">
            <a:spLocks noGrp="1"/>
          </p:cNvSpPr>
          <p:nvPr>
            <p:ph type="title" idx="9"/>
          </p:nvPr>
        </p:nvSpPr>
        <p:spPr>
          <a:xfrm>
            <a:off x="13512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25%</a:t>
            </a:r>
            <a:endParaRPr/>
          </a:p>
        </p:txBody>
      </p:sp>
      <p:sp>
        <p:nvSpPr>
          <p:cNvPr id="1393" name="Google Shape;1393;p108"/>
          <p:cNvSpPr txBox="1">
            <a:spLocks noGrp="1"/>
          </p:cNvSpPr>
          <p:nvPr>
            <p:ph type="title" idx="13"/>
          </p:nvPr>
        </p:nvSpPr>
        <p:spPr>
          <a:xfrm>
            <a:off x="5306650" y="1131425"/>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a:t>
            </a:r>
            <a:endParaRPr/>
          </a:p>
        </p:txBody>
      </p:sp>
      <p:sp>
        <p:nvSpPr>
          <p:cNvPr id="1394" name="Google Shape;1394;p108"/>
          <p:cNvSpPr txBox="1">
            <a:spLocks noGrp="1"/>
          </p:cNvSpPr>
          <p:nvPr>
            <p:ph type="title" idx="14"/>
          </p:nvPr>
        </p:nvSpPr>
        <p:spPr>
          <a:xfrm>
            <a:off x="135130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40%</a:t>
            </a:r>
            <a:endParaRPr/>
          </a:p>
        </p:txBody>
      </p:sp>
      <p:sp>
        <p:nvSpPr>
          <p:cNvPr id="1395" name="Google Shape;1395;p108"/>
          <p:cNvSpPr txBox="1">
            <a:spLocks noGrp="1"/>
          </p:cNvSpPr>
          <p:nvPr>
            <p:ph type="title" idx="15"/>
          </p:nvPr>
        </p:nvSpPr>
        <p:spPr>
          <a:xfrm>
            <a:off x="5306650" y="2964563"/>
            <a:ext cx="2486100" cy="66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87"/>
                                        </p:tgtEl>
                                        <p:attrNameLst>
                                          <p:attrName>style.visibility</p:attrName>
                                        </p:attrNameLst>
                                      </p:cBhvr>
                                      <p:to>
                                        <p:strVal val="visible"/>
                                      </p:to>
                                    </p:set>
                                    <p:anim calcmode="lin" valueType="num">
                                      <p:cBhvr additive="base">
                                        <p:cTn id="7" dur="1000"/>
                                        <p:tgtEl>
                                          <p:spTgt spid="138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85"/>
                                        </p:tgtEl>
                                        <p:attrNameLst>
                                          <p:attrName>style.visibility</p:attrName>
                                        </p:attrNameLst>
                                      </p:cBhvr>
                                      <p:to>
                                        <p:strVal val="visible"/>
                                      </p:to>
                                    </p:set>
                                    <p:anim calcmode="lin" valueType="num">
                                      <p:cBhvr additive="base">
                                        <p:cTn id="12" dur="1000"/>
                                        <p:tgtEl>
                                          <p:spTgt spid="138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86"/>
                                        </p:tgtEl>
                                        <p:attrNameLst>
                                          <p:attrName>style.visibility</p:attrName>
                                        </p:attrNameLst>
                                      </p:cBhvr>
                                      <p:to>
                                        <p:strVal val="visible"/>
                                      </p:to>
                                    </p:set>
                                    <p:anim calcmode="lin" valueType="num">
                                      <p:cBhvr additive="base">
                                        <p:cTn id="15" dur="1000"/>
                                        <p:tgtEl>
                                          <p:spTgt spid="1386"/>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392"/>
                                        </p:tgtEl>
                                        <p:attrNameLst>
                                          <p:attrName>style.visibility</p:attrName>
                                        </p:attrNameLst>
                                      </p:cBhvr>
                                      <p:to>
                                        <p:strVal val="visible"/>
                                      </p:to>
                                    </p:set>
                                    <p:anim calcmode="lin" valueType="num">
                                      <p:cBhvr additive="base">
                                        <p:cTn id="18" dur="1000"/>
                                        <p:tgtEl>
                                          <p:spTgt spid="139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83"/>
                                        </p:tgtEl>
                                        <p:attrNameLst>
                                          <p:attrName>style.visibility</p:attrName>
                                        </p:attrNameLst>
                                      </p:cBhvr>
                                      <p:to>
                                        <p:strVal val="visible"/>
                                      </p:to>
                                    </p:set>
                                    <p:anim calcmode="lin" valueType="num">
                                      <p:cBhvr additive="base">
                                        <p:cTn id="23" dur="1000"/>
                                        <p:tgtEl>
                                          <p:spTgt spid="1383"/>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384"/>
                                        </p:tgtEl>
                                        <p:attrNameLst>
                                          <p:attrName>style.visibility</p:attrName>
                                        </p:attrNameLst>
                                      </p:cBhvr>
                                      <p:to>
                                        <p:strVal val="visible"/>
                                      </p:to>
                                    </p:set>
                                    <p:anim calcmode="lin" valueType="num">
                                      <p:cBhvr additive="base">
                                        <p:cTn id="26" dur="1000"/>
                                        <p:tgtEl>
                                          <p:spTgt spid="1384"/>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93"/>
                                        </p:tgtEl>
                                        <p:attrNameLst>
                                          <p:attrName>style.visibility</p:attrName>
                                        </p:attrNameLst>
                                      </p:cBhvr>
                                      <p:to>
                                        <p:strVal val="visible"/>
                                      </p:to>
                                    </p:set>
                                    <p:anim calcmode="lin" valueType="num">
                                      <p:cBhvr additive="base">
                                        <p:cTn id="29" dur="1000"/>
                                        <p:tgtEl>
                                          <p:spTgt spid="139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390"/>
                                        </p:tgtEl>
                                        <p:attrNameLst>
                                          <p:attrName>style.visibility</p:attrName>
                                        </p:attrNameLst>
                                      </p:cBhvr>
                                      <p:to>
                                        <p:strVal val="visible"/>
                                      </p:to>
                                    </p:set>
                                    <p:anim calcmode="lin" valueType="num">
                                      <p:cBhvr additive="base">
                                        <p:cTn id="34" dur="1000"/>
                                        <p:tgtEl>
                                          <p:spTgt spid="139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91"/>
                                        </p:tgtEl>
                                        <p:attrNameLst>
                                          <p:attrName>style.visibility</p:attrName>
                                        </p:attrNameLst>
                                      </p:cBhvr>
                                      <p:to>
                                        <p:strVal val="visible"/>
                                      </p:to>
                                    </p:set>
                                    <p:anim calcmode="lin" valueType="num">
                                      <p:cBhvr additive="base">
                                        <p:cTn id="37" dur="1000"/>
                                        <p:tgtEl>
                                          <p:spTgt spid="1391"/>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394"/>
                                        </p:tgtEl>
                                        <p:attrNameLst>
                                          <p:attrName>style.visibility</p:attrName>
                                        </p:attrNameLst>
                                      </p:cBhvr>
                                      <p:to>
                                        <p:strVal val="visible"/>
                                      </p:to>
                                    </p:set>
                                    <p:anim calcmode="lin" valueType="num">
                                      <p:cBhvr additive="base">
                                        <p:cTn id="40" dur="1000"/>
                                        <p:tgtEl>
                                          <p:spTgt spid="139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88"/>
                                        </p:tgtEl>
                                        <p:attrNameLst>
                                          <p:attrName>style.visibility</p:attrName>
                                        </p:attrNameLst>
                                      </p:cBhvr>
                                      <p:to>
                                        <p:strVal val="visible"/>
                                      </p:to>
                                    </p:set>
                                    <p:anim calcmode="lin" valueType="num">
                                      <p:cBhvr additive="base">
                                        <p:cTn id="45" dur="1000"/>
                                        <p:tgtEl>
                                          <p:spTgt spid="1388"/>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89"/>
                                        </p:tgtEl>
                                        <p:attrNameLst>
                                          <p:attrName>style.visibility</p:attrName>
                                        </p:attrNameLst>
                                      </p:cBhvr>
                                      <p:to>
                                        <p:strVal val="visible"/>
                                      </p:to>
                                    </p:set>
                                    <p:anim calcmode="lin" valueType="num">
                                      <p:cBhvr additive="base">
                                        <p:cTn id="48" dur="1000"/>
                                        <p:tgtEl>
                                          <p:spTgt spid="1389"/>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95"/>
                                        </p:tgtEl>
                                        <p:attrNameLst>
                                          <p:attrName>style.visibility</p:attrName>
                                        </p:attrNameLst>
                                      </p:cBhvr>
                                      <p:to>
                                        <p:strVal val="visible"/>
                                      </p:to>
                                    </p:set>
                                    <p:anim calcmode="lin" valueType="num">
                                      <p:cBhvr additive="base">
                                        <p:cTn id="51" dur="1000"/>
                                        <p:tgtEl>
                                          <p:spTgt spid="13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goals</a:t>
            </a:r>
            <a:endParaRPr/>
          </a:p>
        </p:txBody>
      </p:sp>
      <p:sp>
        <p:nvSpPr>
          <p:cNvPr id="1401" name="Google Shape;1401;p10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02" name="Google Shape;1402;p10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03" name="Google Shape;1403;p10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04" name="Google Shape;1404;p10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a:t>
            </a:r>
            <a:endParaRPr/>
          </a:p>
        </p:txBody>
      </p:sp>
      <p:sp>
        <p:nvSpPr>
          <p:cNvPr id="1405" name="Google Shape;1405;p10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06" name="Google Shape;1406;p10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07" name="Google Shape;1407;p10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08" name="Google Shape;1408;p10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9"/>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9"/>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9"/>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9"/>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9"/>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9"/>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9"/>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9"/>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9"/>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9"/>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9"/>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9"/>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9"/>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03"/>
                                        </p:tgtEl>
                                        <p:attrNameLst>
                                          <p:attrName>style.visibility</p:attrName>
                                        </p:attrNameLst>
                                      </p:cBhvr>
                                      <p:to>
                                        <p:strVal val="visible"/>
                                      </p:to>
                                    </p:set>
                                    <p:anim calcmode="lin" valueType="num">
                                      <p:cBhvr additive="base">
                                        <p:cTn id="12" dur="1000"/>
                                        <p:tgtEl>
                                          <p:spTgt spid="1403"/>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04"/>
                                        </p:tgtEl>
                                        <p:attrNameLst>
                                          <p:attrName>style.visibility</p:attrName>
                                        </p:attrNameLst>
                                      </p:cBhvr>
                                      <p:to>
                                        <p:strVal val="visible"/>
                                      </p:to>
                                    </p:set>
                                    <p:anim calcmode="lin" valueType="num">
                                      <p:cBhvr additive="base">
                                        <p:cTn id="15" dur="1000"/>
                                        <p:tgtEl>
                                          <p:spTgt spid="140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1409"/>
                                        </p:tgtEl>
                                        <p:attrNameLst>
                                          <p:attrName>style.visibility</p:attrName>
                                        </p:attrNameLst>
                                      </p:cBhvr>
                                      <p:to>
                                        <p:strVal val="visible"/>
                                      </p:to>
                                    </p:set>
                                    <p:anim calcmode="lin" valueType="num">
                                      <p:cBhvr additive="base">
                                        <p:cTn id="18" dur="1000"/>
                                        <p:tgtEl>
                                          <p:spTgt spid="1409"/>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401"/>
                                        </p:tgtEl>
                                        <p:attrNameLst>
                                          <p:attrName>style.visibility</p:attrName>
                                        </p:attrNameLst>
                                      </p:cBhvr>
                                      <p:to>
                                        <p:strVal val="visible"/>
                                      </p:to>
                                    </p:set>
                                    <p:anim calcmode="lin" valueType="num">
                                      <p:cBhvr additive="base">
                                        <p:cTn id="23" dur="1000"/>
                                        <p:tgtEl>
                                          <p:spTgt spid="1401"/>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402"/>
                                        </p:tgtEl>
                                        <p:attrNameLst>
                                          <p:attrName>style.visibility</p:attrName>
                                        </p:attrNameLst>
                                      </p:cBhvr>
                                      <p:to>
                                        <p:strVal val="visible"/>
                                      </p:to>
                                    </p:set>
                                    <p:anim calcmode="lin" valueType="num">
                                      <p:cBhvr additive="base">
                                        <p:cTn id="26" dur="1000"/>
                                        <p:tgtEl>
                                          <p:spTgt spid="1402"/>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421"/>
                                        </p:tgtEl>
                                        <p:attrNameLst>
                                          <p:attrName>style.visibility</p:attrName>
                                        </p:attrNameLst>
                                      </p:cBhvr>
                                      <p:to>
                                        <p:strVal val="visible"/>
                                      </p:to>
                                    </p:set>
                                    <p:anim calcmode="lin" valueType="num">
                                      <p:cBhvr additive="base">
                                        <p:cTn id="29" dur="1000"/>
                                        <p:tgtEl>
                                          <p:spTgt spid="1421"/>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407"/>
                                        </p:tgtEl>
                                        <p:attrNameLst>
                                          <p:attrName>style.visibility</p:attrName>
                                        </p:attrNameLst>
                                      </p:cBhvr>
                                      <p:to>
                                        <p:strVal val="visible"/>
                                      </p:to>
                                    </p:set>
                                    <p:anim calcmode="lin" valueType="num">
                                      <p:cBhvr additive="base">
                                        <p:cTn id="34" dur="1000"/>
                                        <p:tgtEl>
                                          <p:spTgt spid="1407"/>
                                        </p:tgtEl>
                                        <p:attrNameLst>
                                          <p:attrName>ppt_x</p:attrName>
                                        </p:attrNameLst>
                                      </p:cBhvr>
                                      <p:tavLst>
                                        <p:tav tm="0">
                                          <p:val>
                                            <p:strVal val="#ppt_x-1"/>
                                          </p:val>
                                        </p:tav>
                                        <p:tav tm="100000">
                                          <p:val>
                                            <p:strVal val="#ppt_x"/>
                                          </p:val>
                                        </p:tav>
                                      </p:tavLst>
                                    </p:anim>
                                  </p:childTnLst>
                                </p:cTn>
                              </p:par>
                              <p:par>
                                <p:cTn id="35" presetID="2" presetClass="entr" presetSubtype="8" fill="hold" nodeType="withEffect">
                                  <p:stCondLst>
                                    <p:cond delay="0"/>
                                  </p:stCondLst>
                                  <p:childTnLst>
                                    <p:set>
                                      <p:cBhvr>
                                        <p:cTn id="36" dur="1" fill="hold">
                                          <p:stCondLst>
                                            <p:cond delay="0"/>
                                          </p:stCondLst>
                                        </p:cTn>
                                        <p:tgtEl>
                                          <p:spTgt spid="1408"/>
                                        </p:tgtEl>
                                        <p:attrNameLst>
                                          <p:attrName>style.visibility</p:attrName>
                                        </p:attrNameLst>
                                      </p:cBhvr>
                                      <p:to>
                                        <p:strVal val="visible"/>
                                      </p:to>
                                    </p:set>
                                    <p:anim calcmode="lin" valueType="num">
                                      <p:cBhvr additive="base">
                                        <p:cTn id="37" dur="1000"/>
                                        <p:tgtEl>
                                          <p:spTgt spid="1408"/>
                                        </p:tgtEl>
                                        <p:attrNameLst>
                                          <p:attrName>ppt_x</p:attrName>
                                        </p:attrNameLst>
                                      </p:cBhvr>
                                      <p:tavLst>
                                        <p:tav tm="0">
                                          <p:val>
                                            <p:strVal val="#ppt_x-1"/>
                                          </p:val>
                                        </p:tav>
                                        <p:tav tm="100000">
                                          <p:val>
                                            <p:strVal val="#ppt_x"/>
                                          </p:val>
                                        </p:tav>
                                      </p:tavLst>
                                    </p:anim>
                                  </p:childTnLst>
                                </p:cTn>
                              </p:par>
                              <p:par>
                                <p:cTn id="38" presetID="2" presetClass="entr" presetSubtype="8" fill="hold" nodeType="withEffect">
                                  <p:stCondLst>
                                    <p:cond delay="0"/>
                                  </p:stCondLst>
                                  <p:childTnLst>
                                    <p:set>
                                      <p:cBhvr>
                                        <p:cTn id="39" dur="1" fill="hold">
                                          <p:stCondLst>
                                            <p:cond delay="0"/>
                                          </p:stCondLst>
                                        </p:cTn>
                                        <p:tgtEl>
                                          <p:spTgt spid="1414"/>
                                        </p:tgtEl>
                                        <p:attrNameLst>
                                          <p:attrName>style.visibility</p:attrName>
                                        </p:attrNameLst>
                                      </p:cBhvr>
                                      <p:to>
                                        <p:strVal val="visible"/>
                                      </p:to>
                                    </p:set>
                                    <p:anim calcmode="lin" valueType="num">
                                      <p:cBhvr additive="base">
                                        <p:cTn id="40" dur="1000"/>
                                        <p:tgtEl>
                                          <p:spTgt spid="1414"/>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1405"/>
                                        </p:tgtEl>
                                        <p:attrNameLst>
                                          <p:attrName>style.visibility</p:attrName>
                                        </p:attrNameLst>
                                      </p:cBhvr>
                                      <p:to>
                                        <p:strVal val="visible"/>
                                      </p:to>
                                    </p:set>
                                    <p:anim calcmode="lin" valueType="num">
                                      <p:cBhvr additive="base">
                                        <p:cTn id="45" dur="1000"/>
                                        <p:tgtEl>
                                          <p:spTgt spid="1405"/>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1406"/>
                                        </p:tgtEl>
                                        <p:attrNameLst>
                                          <p:attrName>style.visibility</p:attrName>
                                        </p:attrNameLst>
                                      </p:cBhvr>
                                      <p:to>
                                        <p:strVal val="visible"/>
                                      </p:to>
                                    </p:set>
                                    <p:anim calcmode="lin" valueType="num">
                                      <p:cBhvr additive="base">
                                        <p:cTn id="48" dur="1000"/>
                                        <p:tgtEl>
                                          <p:spTgt spid="1406"/>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1425"/>
                                        </p:tgtEl>
                                        <p:attrNameLst>
                                          <p:attrName>style.visibility</p:attrName>
                                        </p:attrNameLst>
                                      </p:cBhvr>
                                      <p:to>
                                        <p:strVal val="visible"/>
                                      </p:to>
                                    </p:set>
                                    <p:anim calcmode="lin" valueType="num">
                                      <p:cBhvr additive="base">
                                        <p:cTn id="51" dur="1000"/>
                                        <p:tgtEl>
                                          <p:spTgt spid="14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10"/>
          <p:cNvSpPr txBox="1">
            <a:spLocks noGrp="1"/>
          </p:cNvSpPr>
          <p:nvPr>
            <p:ph type="subTitle" idx="5"/>
          </p:nvPr>
        </p:nvSpPr>
        <p:spPr>
          <a:xfrm>
            <a:off x="728750" y="2997225"/>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a:t>
            </a:r>
            <a:endParaRPr/>
          </a:p>
        </p:txBody>
      </p:sp>
      <p:sp>
        <p:nvSpPr>
          <p:cNvPr id="1435" name="Google Shape;1435;p110"/>
          <p:cNvSpPr txBox="1">
            <a:spLocks noGrp="1"/>
          </p:cNvSpPr>
          <p:nvPr>
            <p:ph type="subTitle" idx="6"/>
          </p:nvPr>
        </p:nvSpPr>
        <p:spPr>
          <a:xfrm>
            <a:off x="728762" y="340599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the biggest planet</a:t>
            </a:r>
            <a:endParaRPr/>
          </a:p>
        </p:txBody>
      </p:sp>
      <p:sp>
        <p:nvSpPr>
          <p:cNvPr id="1436" name="Google Shape;1436;p110"/>
          <p:cNvSpPr txBox="1">
            <a:spLocks noGrp="1"/>
          </p:cNvSpPr>
          <p:nvPr>
            <p:ph type="subTitle" idx="1"/>
          </p:nvPr>
        </p:nvSpPr>
        <p:spPr>
          <a:xfrm>
            <a:off x="728750" y="1112872"/>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a:t>
            </a:r>
            <a:endParaRPr/>
          </a:p>
        </p:txBody>
      </p:sp>
      <p:sp>
        <p:nvSpPr>
          <p:cNvPr id="1437" name="Google Shape;1437;p110"/>
          <p:cNvSpPr txBox="1">
            <a:spLocks noGrp="1"/>
          </p:cNvSpPr>
          <p:nvPr>
            <p:ph type="subTitle" idx="2"/>
          </p:nvPr>
        </p:nvSpPr>
        <p:spPr>
          <a:xfrm>
            <a:off x="728762" y="1515149"/>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a:spLocks noGrp="1"/>
          </p:cNvSpPr>
          <p:nvPr>
            <p:ph type="subTitle" idx="3"/>
          </p:nvPr>
        </p:nvSpPr>
        <p:spPr>
          <a:xfrm>
            <a:off x="728750" y="2036386"/>
            <a:ext cx="201480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a:t>
            </a:r>
            <a:endParaRPr/>
          </a:p>
        </p:txBody>
      </p:sp>
      <p:sp>
        <p:nvSpPr>
          <p:cNvPr id="1439" name="Google Shape;1439;p110"/>
          <p:cNvSpPr txBox="1">
            <a:spLocks noGrp="1"/>
          </p:cNvSpPr>
          <p:nvPr>
            <p:ph type="subTitle" idx="4"/>
          </p:nvPr>
        </p:nvSpPr>
        <p:spPr>
          <a:xfrm>
            <a:off x="728762" y="2445160"/>
            <a:ext cx="2014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a:t>
            </a:r>
            <a:endParaRPr/>
          </a:p>
        </p:txBody>
      </p:sp>
      <p:sp>
        <p:nvSpPr>
          <p:cNvPr id="1440" name="Google Shape;1440;p11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t="12506" b="12514"/>
          <a:stretch/>
        </p:blipFill>
        <p:spPr>
          <a:xfrm>
            <a:off x="3138493" y="1259600"/>
            <a:ext cx="5243510" cy="2624298"/>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40"/>
                                        </p:tgtEl>
                                        <p:attrNameLst>
                                          <p:attrName>style.visibility</p:attrName>
                                        </p:attrNameLst>
                                      </p:cBhvr>
                                      <p:to>
                                        <p:strVal val="visible"/>
                                      </p:to>
                                    </p:set>
                                    <p:anim calcmode="lin" valueType="num">
                                      <p:cBhvr additive="base">
                                        <p:cTn id="7" dur="1000"/>
                                        <p:tgtEl>
                                          <p:spTgt spid="144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436"/>
                                        </p:tgtEl>
                                        <p:attrNameLst>
                                          <p:attrName>style.visibility</p:attrName>
                                        </p:attrNameLst>
                                      </p:cBhvr>
                                      <p:to>
                                        <p:strVal val="visible"/>
                                      </p:to>
                                    </p:set>
                                    <p:anim calcmode="lin" valueType="num">
                                      <p:cBhvr additive="base">
                                        <p:cTn id="12" dur="1000"/>
                                        <p:tgtEl>
                                          <p:spTgt spid="1436"/>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437"/>
                                        </p:tgtEl>
                                        <p:attrNameLst>
                                          <p:attrName>style.visibility</p:attrName>
                                        </p:attrNameLst>
                                      </p:cBhvr>
                                      <p:to>
                                        <p:strVal val="visible"/>
                                      </p:to>
                                    </p:set>
                                    <p:anim calcmode="lin" valueType="num">
                                      <p:cBhvr additive="base">
                                        <p:cTn id="15" dur="1000"/>
                                        <p:tgtEl>
                                          <p:spTgt spid="1437"/>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438"/>
                                        </p:tgtEl>
                                        <p:attrNameLst>
                                          <p:attrName>style.visibility</p:attrName>
                                        </p:attrNameLst>
                                      </p:cBhvr>
                                      <p:to>
                                        <p:strVal val="visible"/>
                                      </p:to>
                                    </p:set>
                                    <p:anim calcmode="lin" valueType="num">
                                      <p:cBhvr additive="base">
                                        <p:cTn id="20" dur="1000"/>
                                        <p:tgtEl>
                                          <p:spTgt spid="1438"/>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39"/>
                                        </p:tgtEl>
                                        <p:attrNameLst>
                                          <p:attrName>style.visibility</p:attrName>
                                        </p:attrNameLst>
                                      </p:cBhvr>
                                      <p:to>
                                        <p:strVal val="visible"/>
                                      </p:to>
                                    </p:set>
                                    <p:anim calcmode="lin" valueType="num">
                                      <p:cBhvr additive="base">
                                        <p:cTn id="23" dur="1000"/>
                                        <p:tgtEl>
                                          <p:spTgt spid="1439"/>
                                        </p:tgtEl>
                                        <p:attrNameLst>
                                          <p:attrName>ppt_x</p:attrName>
                                        </p:attrNameLst>
                                      </p:cBhvr>
                                      <p:tavLst>
                                        <p:tav tm="0">
                                          <p:val>
                                            <p:strVal val="#ppt_x-1"/>
                                          </p:val>
                                        </p:tav>
                                        <p:tav tm="100000">
                                          <p:val>
                                            <p:strVal val="#ppt_x"/>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1434"/>
                                        </p:tgtEl>
                                        <p:attrNameLst>
                                          <p:attrName>style.visibility</p:attrName>
                                        </p:attrNameLst>
                                      </p:cBhvr>
                                      <p:to>
                                        <p:strVal val="visible"/>
                                      </p:to>
                                    </p:set>
                                    <p:anim calcmode="lin" valueType="num">
                                      <p:cBhvr additive="base">
                                        <p:cTn id="28" dur="1000"/>
                                        <p:tgtEl>
                                          <p:spTgt spid="1434"/>
                                        </p:tgtEl>
                                        <p:attrNameLst>
                                          <p:attrName>ppt_x</p:attrName>
                                        </p:attrNameLst>
                                      </p:cBhvr>
                                      <p:tavLst>
                                        <p:tav tm="0">
                                          <p:val>
                                            <p:strVal val="#ppt_x-1"/>
                                          </p:val>
                                        </p:tav>
                                        <p:tav tm="100000">
                                          <p:val>
                                            <p:strVal val="#ppt_x"/>
                                          </p:val>
                                        </p:tav>
                                      </p:tavLst>
                                    </p:anim>
                                  </p:childTnLst>
                                </p:cTn>
                              </p:par>
                              <p:par>
                                <p:cTn id="29" presetID="2" presetClass="entr" presetSubtype="8" fill="hold" nodeType="withEffect">
                                  <p:stCondLst>
                                    <p:cond delay="0"/>
                                  </p:stCondLst>
                                  <p:childTnLst>
                                    <p:set>
                                      <p:cBhvr>
                                        <p:cTn id="30" dur="1" fill="hold">
                                          <p:stCondLst>
                                            <p:cond delay="0"/>
                                          </p:stCondLst>
                                        </p:cTn>
                                        <p:tgtEl>
                                          <p:spTgt spid="1435"/>
                                        </p:tgtEl>
                                        <p:attrNameLst>
                                          <p:attrName>style.visibility</p:attrName>
                                        </p:attrNameLst>
                                      </p:cBhvr>
                                      <p:to>
                                        <p:strVal val="visible"/>
                                      </p:to>
                                    </p:set>
                                    <p:anim calcmode="lin" valueType="num">
                                      <p:cBhvr additive="base">
                                        <p:cTn id="31" dur="1000"/>
                                        <p:tgtEl>
                                          <p:spTgt spid="1435"/>
                                        </p:tgtEl>
                                        <p:attrNameLst>
                                          <p:attrName>ppt_x</p:attrName>
                                        </p:attrNameLst>
                                      </p:cBhvr>
                                      <p:tavLst>
                                        <p:tav tm="0">
                                          <p:val>
                                            <p:strVal val="#ppt_x-1"/>
                                          </p:val>
                                        </p:tav>
                                        <p:tav tm="100000">
                                          <p:val>
                                            <p:strVal val="#ppt_x"/>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441"/>
                                        </p:tgtEl>
                                        <p:attrNameLst>
                                          <p:attrName>style.visibility</p:attrName>
                                        </p:attrNameLst>
                                      </p:cBhvr>
                                      <p:to>
                                        <p:strVal val="visible"/>
                                      </p:to>
                                    </p:set>
                                    <p:anim calcmode="lin" valueType="num">
                                      <p:cBhvr additive="base">
                                        <p:cTn id="36" dur="1000"/>
                                        <p:tgtEl>
                                          <p:spTgt spid="14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{4AE3F43D-0C3F-4D72-9A44-97CD39BD2CC1}</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rgbClr val="9E9E9E">
                          <a:alpha val="0"/>
                        </a:srgb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rgbClr val="9E9E9E">
                          <a:alpha val="0"/>
                        </a:srgb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L="91425" marR="91425" marT="91425" marB="91425">
                    <a:lnL w="28575" cap="flat" cmpd="sng">
                      <a:solidFill>
                        <a:schemeClr val="dk2">
                          <a:alpha val="0"/>
                        </a:schemeClr>
                      </a:solidFill>
                      <a:prstDash val="solid"/>
                      <a:round/>
                      <a:headEnd type="none" w="sm" len="sm"/>
                      <a:tailEnd type="none" w="sm" len="sm"/>
                    </a:lnL>
                    <a:lnR w="28575" cap="flat" cmpd="sng">
                      <a:solidFill>
                        <a:schemeClr val="dk2">
                          <a:alpha val="0"/>
                        </a:schemeClr>
                      </a:solidFill>
                      <a:prstDash val="solid"/>
                      <a:round/>
                      <a:headEnd type="none" w="sm" len="sm"/>
                      <a:tailEnd type="none" w="sm" len="sm"/>
                    </a:lnR>
                    <a:lnT w="28575" cap="flat" cmpd="sng">
                      <a:solidFill>
                        <a:schemeClr val="dk2">
                          <a:alpha val="0"/>
                        </a:schemeClr>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L="91425" marR="91425" marT="91425" marB="91425">
                    <a:lnL w="28575" cap="flat" cmpd="sng">
                      <a:solidFill>
                        <a:schemeClr val="dk1">
                          <a:alpha val="0"/>
                        </a:schemeClr>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dk1">
                          <a:alpha val="0"/>
                        </a:schemeClr>
                      </a:solidFill>
                      <a:prstDash val="solid"/>
                      <a:round/>
                      <a:headEnd type="none" w="sm" len="sm"/>
                      <a:tailEnd type="none" w="sm" len="sm"/>
                    </a:lnT>
                    <a:lnB w="2857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11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{4AE3F43D-0C3F-4D72-9A44-97CD39BD2CC1}</a:tableStyleId>
              </a:tblPr>
              <a:tblGrid>
                <a:gridCol w="1764875">
                  <a:extLst>
                    <a:ext uri="{9D8B030D-6E8A-4147-A177-3AD203B41FA5}">
                      <a16:colId xmlns:a16="http://schemas.microsoft.com/office/drawing/2014/main" val="20000"/>
                    </a:ext>
                  </a:extLst>
                </a:gridCol>
                <a:gridCol w="1465800">
                  <a:extLst>
                    <a:ext uri="{9D8B030D-6E8A-4147-A177-3AD203B41FA5}">
                      <a16:colId xmlns:a16="http://schemas.microsoft.com/office/drawing/2014/main" val="20001"/>
                    </a:ext>
                  </a:extLst>
                </a:gridCol>
                <a:gridCol w="1410125">
                  <a:extLst>
                    <a:ext uri="{9D8B030D-6E8A-4147-A177-3AD203B41FA5}">
                      <a16:colId xmlns:a16="http://schemas.microsoft.com/office/drawing/2014/main" val="20002"/>
                    </a:ext>
                  </a:extLst>
                </a:gridCol>
                <a:gridCol w="1532375">
                  <a:extLst>
                    <a:ext uri="{9D8B030D-6E8A-4147-A177-3AD203B41FA5}">
                      <a16:colId xmlns:a16="http://schemas.microsoft.com/office/drawing/2014/main" val="20003"/>
                    </a:ext>
                  </a:extLst>
                </a:gridCol>
                <a:gridCol w="1434325">
                  <a:extLst>
                    <a:ext uri="{9D8B030D-6E8A-4147-A177-3AD203B41FA5}">
                      <a16:colId xmlns:a16="http://schemas.microsoft.com/office/drawing/2014/main" val="20004"/>
                    </a:ext>
                  </a:extLst>
                </a:gridCol>
              </a:tblGrid>
              <a:tr h="732500">
                <a:tc>
                  <a:txBody>
                    <a:bodyPr/>
                    <a:lstStyle/>
                    <a:p>
                      <a:pPr marL="0" lvl="0" indent="0" algn="l" rtl="0">
                        <a:spcBef>
                          <a:spcPts val="0"/>
                        </a:spcBef>
                        <a:spcAft>
                          <a:spcPts val="0"/>
                        </a:spcAft>
                        <a:buNone/>
                      </a:pP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Avg. spen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26850">
                <a:tc>
                  <a:txBody>
                    <a:bodyPr/>
                    <a:lstStyle/>
                    <a:p>
                      <a:pPr marL="0" lvl="0" indent="0" algn="ctr" rtl="0">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Description</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26850">
                <a:tc>
                  <a:txBody>
                    <a:bodyPr/>
                    <a:lstStyle/>
                    <a:p>
                      <a:pPr marL="0" lvl="0" indent="0" algn="ctr" rtl="0">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52"/>
                                        </p:tgtEl>
                                        <p:attrNameLst>
                                          <p:attrName>style.visibility</p:attrName>
                                        </p:attrNameLst>
                                      </p:cBhvr>
                                      <p:to>
                                        <p:strVal val="visible"/>
                                      </p:to>
                                    </p:set>
                                    <p:anim calcmode="lin" valueType="num">
                                      <p:cBhvr additive="base">
                                        <p:cTn id="7" dur="1000"/>
                                        <p:tgtEl>
                                          <p:spTgt spid="145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53"/>
                                        </p:tgtEl>
                                        <p:attrNameLst>
                                          <p:attrName>style.visibility</p:attrName>
                                        </p:attrNameLst>
                                      </p:cBhvr>
                                      <p:to>
                                        <p:strVal val="visible"/>
                                      </p:to>
                                    </p:set>
                                    <p:anim calcmode="lin" valueType="num">
                                      <p:cBhvr additive="base">
                                        <p:cTn id="12" dur="1000"/>
                                        <p:tgtEl>
                                          <p:spTgt spid="14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113"/>
          <p:cNvSpPr txBox="1">
            <a:spLocks noGrp="1"/>
          </p:cNvSpPr>
          <p:nvPr>
            <p:ph type="subTitle" idx="1"/>
          </p:nvPr>
        </p:nvSpPr>
        <p:spPr>
          <a:xfrm>
            <a:off x="2364984" y="134640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1459" name="Google Shape;1459;p113"/>
          <p:cNvSpPr txBox="1">
            <a:spLocks noGrp="1"/>
          </p:cNvSpPr>
          <p:nvPr>
            <p:ph type="subTitle" idx="3"/>
          </p:nvPr>
        </p:nvSpPr>
        <p:spPr>
          <a:xfrm>
            <a:off x="2364984" y="2694825"/>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a:spLocks noGrp="1"/>
          </p:cNvSpPr>
          <p:nvPr>
            <p:ph type="subTitle" idx="5"/>
          </p:nvPr>
        </p:nvSpPr>
        <p:spPr>
          <a:xfrm>
            <a:off x="2364950" y="4043250"/>
            <a:ext cx="4414200" cy="377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
        <p:nvSpPr>
          <p:cNvPr id="1461" name="Google Shape;1461;p113"/>
          <p:cNvSpPr txBox="1">
            <a:spLocks noGrp="1"/>
          </p:cNvSpPr>
          <p:nvPr>
            <p:ph type="title"/>
          </p:nvPr>
        </p:nvSpPr>
        <p:spPr>
          <a:xfrm>
            <a:off x="2592925" y="71460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462" name="Google Shape;1462;p113"/>
          <p:cNvSpPr txBox="1">
            <a:spLocks noGrp="1"/>
          </p:cNvSpPr>
          <p:nvPr>
            <p:ph type="title" idx="2"/>
          </p:nvPr>
        </p:nvSpPr>
        <p:spPr>
          <a:xfrm>
            <a:off x="2592925" y="2063025"/>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463" name="Google Shape;1463;p113"/>
          <p:cNvSpPr txBox="1">
            <a:spLocks noGrp="1"/>
          </p:cNvSpPr>
          <p:nvPr>
            <p:ph type="title" idx="4"/>
          </p:nvPr>
        </p:nvSpPr>
        <p:spPr>
          <a:xfrm>
            <a:off x="2592925" y="3411450"/>
            <a:ext cx="39582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14"/>
          <p:cNvSpPr txBox="1">
            <a:spLocks noGrp="1"/>
          </p:cNvSpPr>
          <p:nvPr>
            <p:ph type="title"/>
          </p:nvPr>
        </p:nvSpPr>
        <p:spPr>
          <a:xfrm>
            <a:off x="733000" y="1114450"/>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354</a:t>
            </a:r>
            <a:endParaRPr/>
          </a:p>
        </p:txBody>
      </p:sp>
      <p:sp>
        <p:nvSpPr>
          <p:cNvPr id="1469" name="Google Shape;1469;p114"/>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1470" name="Google Shape;1470;p114"/>
          <p:cNvSpPr txBox="1">
            <a:spLocks noGrp="1"/>
          </p:cNvSpPr>
          <p:nvPr>
            <p:ph type="title" idx="8"/>
          </p:nvPr>
        </p:nvSpPr>
        <p:spPr>
          <a:xfrm>
            <a:off x="4441002" y="2276488"/>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789</a:t>
            </a:r>
            <a:endParaRPr/>
          </a:p>
        </p:txBody>
      </p:sp>
      <p:sp>
        <p:nvSpPr>
          <p:cNvPr id="1471" name="Google Shape;1471;p114"/>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1473" name="Google Shape;1473;p114"/>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a:t>
            </a:r>
            <a:endParaRPr/>
          </a:p>
        </p:txBody>
      </p:sp>
      <p:sp>
        <p:nvSpPr>
          <p:cNvPr id="1475" name="Google Shape;1475;p114"/>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a:spLocks noGrp="1"/>
          </p:cNvSpPr>
          <p:nvPr>
            <p:ph type="title" idx="7"/>
          </p:nvPr>
        </p:nvSpPr>
        <p:spPr>
          <a:xfrm>
            <a:off x="733000" y="3503175"/>
            <a:ext cx="1118100" cy="6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912</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68"/>
                                        </p:tgtEl>
                                        <p:attrNameLst>
                                          <p:attrName>style.visibility</p:attrName>
                                        </p:attrNameLst>
                                      </p:cBhvr>
                                      <p:to>
                                        <p:strVal val="visible"/>
                                      </p:to>
                                    </p:set>
                                    <p:anim calcmode="lin" valueType="num">
                                      <p:cBhvr additive="base">
                                        <p:cTn id="7" dur="1000"/>
                                        <p:tgtEl>
                                          <p:spTgt spid="146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469"/>
                                        </p:tgtEl>
                                        <p:attrNameLst>
                                          <p:attrName>style.visibility</p:attrName>
                                        </p:attrNameLst>
                                      </p:cBhvr>
                                      <p:to>
                                        <p:strVal val="visible"/>
                                      </p:to>
                                    </p:set>
                                    <p:anim calcmode="lin" valueType="num">
                                      <p:cBhvr additive="base">
                                        <p:cTn id="10" dur="1000"/>
                                        <p:tgtEl>
                                          <p:spTgt spid="1469"/>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471"/>
                                        </p:tgtEl>
                                        <p:attrNameLst>
                                          <p:attrName>style.visibility</p:attrName>
                                        </p:attrNameLst>
                                      </p:cBhvr>
                                      <p:to>
                                        <p:strVal val="visible"/>
                                      </p:to>
                                    </p:set>
                                    <p:anim calcmode="lin" valueType="num">
                                      <p:cBhvr additive="base">
                                        <p:cTn id="13" dur="1000"/>
                                        <p:tgtEl>
                                          <p:spTgt spid="1471"/>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70"/>
                                        </p:tgtEl>
                                        <p:attrNameLst>
                                          <p:attrName>style.visibility</p:attrName>
                                        </p:attrNameLst>
                                      </p:cBhvr>
                                      <p:to>
                                        <p:strVal val="visible"/>
                                      </p:to>
                                    </p:set>
                                    <p:anim calcmode="lin" valueType="num">
                                      <p:cBhvr additive="base">
                                        <p:cTn id="18" dur="1000"/>
                                        <p:tgtEl>
                                          <p:spTgt spid="1470"/>
                                        </p:tgtEl>
                                        <p:attrNameLst>
                                          <p:attrName>ppt_x</p:attrName>
                                        </p:attrNameLst>
                                      </p:cBhvr>
                                      <p:tavLst>
                                        <p:tav tm="0">
                                          <p:val>
                                            <p:strVal val="#ppt_x+1"/>
                                          </p:val>
                                        </p:tav>
                                        <p:tav tm="100000">
                                          <p:val>
                                            <p:strVal val="#ppt_x"/>
                                          </p:val>
                                        </p:tav>
                                      </p:tavLst>
                                    </p:anim>
                                  </p:childTnLst>
                                </p:cTn>
                              </p:par>
                              <p:par>
                                <p:cTn id="19" presetID="2" presetClass="entr" presetSubtype="2" fill="hold" nodeType="withEffect">
                                  <p:stCondLst>
                                    <p:cond delay="0"/>
                                  </p:stCondLst>
                                  <p:childTnLst>
                                    <p:set>
                                      <p:cBhvr>
                                        <p:cTn id="20" dur="1" fill="hold">
                                          <p:stCondLst>
                                            <p:cond delay="0"/>
                                          </p:stCondLst>
                                        </p:cTn>
                                        <p:tgtEl>
                                          <p:spTgt spid="1472"/>
                                        </p:tgtEl>
                                        <p:attrNameLst>
                                          <p:attrName>style.visibility</p:attrName>
                                        </p:attrNameLst>
                                      </p:cBhvr>
                                      <p:to>
                                        <p:strVal val="visible"/>
                                      </p:to>
                                    </p:set>
                                    <p:anim calcmode="lin" valueType="num">
                                      <p:cBhvr additive="base">
                                        <p:cTn id="21" dur="1000"/>
                                        <p:tgtEl>
                                          <p:spTgt spid="1472"/>
                                        </p:tgtEl>
                                        <p:attrNameLst>
                                          <p:attrName>ppt_x</p:attrName>
                                        </p:attrNameLst>
                                      </p:cBhvr>
                                      <p:tavLst>
                                        <p:tav tm="0">
                                          <p:val>
                                            <p:strVal val="#ppt_x+1"/>
                                          </p:val>
                                        </p:tav>
                                        <p:tav tm="100000">
                                          <p:val>
                                            <p:strVal val="#ppt_x"/>
                                          </p:val>
                                        </p:tav>
                                      </p:tavLst>
                                    </p:anim>
                                  </p:childTnLst>
                                </p:cTn>
                              </p:par>
                              <p:par>
                                <p:cTn id="22" presetID="2" presetClass="entr" presetSubtype="2" fill="hold" nodeType="withEffect">
                                  <p:stCondLst>
                                    <p:cond delay="0"/>
                                  </p:stCondLst>
                                  <p:childTnLst>
                                    <p:set>
                                      <p:cBhvr>
                                        <p:cTn id="23" dur="1" fill="hold">
                                          <p:stCondLst>
                                            <p:cond delay="0"/>
                                          </p:stCondLst>
                                        </p:cTn>
                                        <p:tgtEl>
                                          <p:spTgt spid="1473"/>
                                        </p:tgtEl>
                                        <p:attrNameLst>
                                          <p:attrName>style.visibility</p:attrName>
                                        </p:attrNameLst>
                                      </p:cBhvr>
                                      <p:to>
                                        <p:strVal val="visible"/>
                                      </p:to>
                                    </p:set>
                                    <p:anim calcmode="lin" valueType="num">
                                      <p:cBhvr additive="base">
                                        <p:cTn id="24" dur="1000"/>
                                        <p:tgtEl>
                                          <p:spTgt spid="1473"/>
                                        </p:tgtEl>
                                        <p:attrNameLst>
                                          <p:attrName>ppt_x</p:attrName>
                                        </p:attrNameLst>
                                      </p:cBhvr>
                                      <p:tavLst>
                                        <p:tav tm="0">
                                          <p:val>
                                            <p:strVal val="#ppt_x+1"/>
                                          </p:val>
                                        </p:tav>
                                        <p:tav tm="100000">
                                          <p:val>
                                            <p:strVal val="#ppt_x"/>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474"/>
                                        </p:tgtEl>
                                        <p:attrNameLst>
                                          <p:attrName>style.visibility</p:attrName>
                                        </p:attrNameLst>
                                      </p:cBhvr>
                                      <p:to>
                                        <p:strVal val="visible"/>
                                      </p:to>
                                    </p:set>
                                    <p:anim calcmode="lin" valueType="num">
                                      <p:cBhvr additive="base">
                                        <p:cTn id="29" dur="1000"/>
                                        <p:tgtEl>
                                          <p:spTgt spid="1474"/>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75"/>
                                        </p:tgtEl>
                                        <p:attrNameLst>
                                          <p:attrName>style.visibility</p:attrName>
                                        </p:attrNameLst>
                                      </p:cBhvr>
                                      <p:to>
                                        <p:strVal val="visible"/>
                                      </p:to>
                                    </p:set>
                                    <p:anim calcmode="lin" valueType="num">
                                      <p:cBhvr additive="base">
                                        <p:cTn id="32" dur="1000"/>
                                        <p:tgtEl>
                                          <p:spTgt spid="1475"/>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76"/>
                                        </p:tgtEl>
                                        <p:attrNameLst>
                                          <p:attrName>style.visibility</p:attrName>
                                        </p:attrNameLst>
                                      </p:cBhvr>
                                      <p:to>
                                        <p:strVal val="visible"/>
                                      </p:to>
                                    </p:set>
                                    <p:anim calcmode="lin" valueType="num">
                                      <p:cBhvr additive="base">
                                        <p:cTn id="35" dur="1000"/>
                                        <p:tgtEl>
                                          <p:spTgt spid="147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400" dirty="0"/>
              <a:t>Class Anak dari Kendaraan Darat</a:t>
            </a:r>
            <a:endParaRPr sz="2400" dirty="0"/>
          </a:p>
        </p:txBody>
      </p:sp>
      <p:pic>
        <p:nvPicPr>
          <p:cNvPr id="2" name="Google Shape;548;p65">
            <a:extLst>
              <a:ext uri="{FF2B5EF4-FFF2-40B4-BE49-F238E27FC236}">
                <a16:creationId xmlns:a16="http://schemas.microsoft.com/office/drawing/2014/main" id="{D0C06EEC-94C8-A891-E39D-871846C090B4}"/>
              </a:ext>
            </a:extLst>
          </p:cNvPr>
          <p:cNvPicPr preferRelativeResize="0"/>
          <p:nvPr/>
        </p:nvPicPr>
        <p:blipFill rotWithShape="1">
          <a:blip r:embed="rId3"/>
          <a:srcRect l="3078" t="10909" r="22067" b="43109"/>
          <a:stretch/>
        </p:blipFill>
        <p:spPr>
          <a:xfrm>
            <a:off x="4572000" y="2979253"/>
            <a:ext cx="3960000" cy="1440000"/>
          </a:xfrm>
          <a:prstGeom prst="rect">
            <a:avLst/>
          </a:prstGeom>
          <a:noFill/>
          <a:ln w="28575" cap="flat" cmpd="sng">
            <a:solidFill>
              <a:schemeClr val="accent1"/>
            </a:solidFill>
            <a:prstDash val="solid"/>
            <a:round/>
            <a:headEnd type="none" w="sm" len="sm"/>
            <a:tailEnd type="none" w="sm" len="sm"/>
          </a:ln>
        </p:spPr>
      </p:pic>
      <p:pic>
        <p:nvPicPr>
          <p:cNvPr id="3" name="Google Shape;548;p65">
            <a:extLst>
              <a:ext uri="{FF2B5EF4-FFF2-40B4-BE49-F238E27FC236}">
                <a16:creationId xmlns:a16="http://schemas.microsoft.com/office/drawing/2014/main" id="{E1ABA501-BE54-6AD9-56A1-2632BED8EC92}"/>
              </a:ext>
            </a:extLst>
          </p:cNvPr>
          <p:cNvPicPr preferRelativeResize="0"/>
          <p:nvPr/>
        </p:nvPicPr>
        <p:blipFill rotWithShape="1">
          <a:blip r:embed="rId4"/>
          <a:srcRect l="2687" t="32235" r="11862" b="18652"/>
          <a:stretch/>
        </p:blipFill>
        <p:spPr>
          <a:xfrm>
            <a:off x="612000" y="1278489"/>
            <a:ext cx="3960000" cy="1440000"/>
          </a:xfrm>
          <a:prstGeom prst="rect">
            <a:avLst/>
          </a:prstGeom>
          <a:noFill/>
          <a:ln w="28575" cap="flat" cmpd="sng">
            <a:solidFill>
              <a:schemeClr val="accent1"/>
            </a:solidFill>
            <a:prstDash val="solid"/>
            <a:round/>
            <a:headEnd type="none" w="sm" len="sm"/>
            <a:tailEnd type="none" w="sm" len="sm"/>
          </a:ln>
        </p:spPr>
      </p:pic>
      <p:sp>
        <p:nvSpPr>
          <p:cNvPr id="6" name="TextBox 5">
            <a:extLst>
              <a:ext uri="{FF2B5EF4-FFF2-40B4-BE49-F238E27FC236}">
                <a16:creationId xmlns:a16="http://schemas.microsoft.com/office/drawing/2014/main" id="{3EEDB629-AA89-38B8-6573-6398985D1BE1}"/>
              </a:ext>
            </a:extLst>
          </p:cNvPr>
          <p:cNvSpPr txBox="1"/>
          <p:nvPr/>
        </p:nvSpPr>
        <p:spPr>
          <a:xfrm>
            <a:off x="5070019" y="1276531"/>
            <a:ext cx="3217829" cy="261610"/>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Class turunan dari Class “Kendaraan Darat”.</a:t>
            </a:r>
            <a:endParaRPr lang="en-ID" sz="1100" dirty="0"/>
          </a:p>
        </p:txBody>
      </p:sp>
      <p:sp>
        <p:nvSpPr>
          <p:cNvPr id="7" name="TextBox 6">
            <a:extLst>
              <a:ext uri="{FF2B5EF4-FFF2-40B4-BE49-F238E27FC236}">
                <a16:creationId xmlns:a16="http://schemas.microsoft.com/office/drawing/2014/main" id="{821A5B4D-9AFC-79E0-1BF5-4DDCFC8A8843}"/>
              </a:ext>
            </a:extLst>
          </p:cNvPr>
          <p:cNvSpPr txBox="1"/>
          <p:nvPr/>
        </p:nvSpPr>
        <p:spPr>
          <a:xfrm>
            <a:off x="5070019" y="2287602"/>
            <a:ext cx="3217829" cy="430887"/>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Memiliki dua metode, yaitu “tambahRute” dan “kurangiRute”.</a:t>
            </a:r>
            <a:endParaRPr lang="en-ID" sz="1100" dirty="0"/>
          </a:p>
        </p:txBody>
      </p:sp>
      <p:sp>
        <p:nvSpPr>
          <p:cNvPr id="10" name="TextBox 9">
            <a:extLst>
              <a:ext uri="{FF2B5EF4-FFF2-40B4-BE49-F238E27FC236}">
                <a16:creationId xmlns:a16="http://schemas.microsoft.com/office/drawing/2014/main" id="{B4C09C80-DE24-C97A-11EB-B31CEA7DB715}"/>
              </a:ext>
            </a:extLst>
          </p:cNvPr>
          <p:cNvSpPr txBox="1"/>
          <p:nvPr/>
        </p:nvSpPr>
        <p:spPr>
          <a:xfrm>
            <a:off x="983083" y="3988366"/>
            <a:ext cx="3217829" cy="430887"/>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Memiliki lima metode, yaitu “startEngine”, “stopEngine”, “maju”, “mundur”, dan “belok”.</a:t>
            </a:r>
            <a:endParaRPr lang="en-ID" sz="1100" dirty="0"/>
          </a:p>
        </p:txBody>
      </p:sp>
      <p:sp>
        <p:nvSpPr>
          <p:cNvPr id="11" name="TextBox 10">
            <a:extLst>
              <a:ext uri="{FF2B5EF4-FFF2-40B4-BE49-F238E27FC236}">
                <a16:creationId xmlns:a16="http://schemas.microsoft.com/office/drawing/2014/main" id="{87541F85-6734-256C-02C8-C501785CA639}"/>
              </a:ext>
            </a:extLst>
          </p:cNvPr>
          <p:cNvSpPr txBox="1"/>
          <p:nvPr/>
        </p:nvSpPr>
        <p:spPr>
          <a:xfrm>
            <a:off x="5070019" y="1615746"/>
            <a:ext cx="3217829" cy="600164"/>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Memiliki tujuh atribut bawaan dari Class induk dan empat atribut tambahan, total sebelas atribut.</a:t>
            </a:r>
            <a:endParaRPr lang="en-ID" sz="1100" dirty="0"/>
          </a:p>
        </p:txBody>
      </p:sp>
      <p:sp>
        <p:nvSpPr>
          <p:cNvPr id="12" name="TextBox 11">
            <a:extLst>
              <a:ext uri="{FF2B5EF4-FFF2-40B4-BE49-F238E27FC236}">
                <a16:creationId xmlns:a16="http://schemas.microsoft.com/office/drawing/2014/main" id="{3B996B7E-1265-DCEA-59AF-283D40E8061C}"/>
              </a:ext>
            </a:extLst>
          </p:cNvPr>
          <p:cNvSpPr txBox="1"/>
          <p:nvPr/>
        </p:nvSpPr>
        <p:spPr>
          <a:xfrm>
            <a:off x="983083" y="3316607"/>
            <a:ext cx="3217829" cy="600164"/>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Memiliki tujuh atribut bawaan dari Class induk dan satu atribut tambahan, total memiliki delapan atribut.</a:t>
            </a:r>
            <a:endParaRPr lang="en-ID" sz="1100" dirty="0"/>
          </a:p>
        </p:txBody>
      </p:sp>
      <p:sp>
        <p:nvSpPr>
          <p:cNvPr id="13" name="TextBox 12">
            <a:extLst>
              <a:ext uri="{FF2B5EF4-FFF2-40B4-BE49-F238E27FC236}">
                <a16:creationId xmlns:a16="http://schemas.microsoft.com/office/drawing/2014/main" id="{7B83F6A6-532F-4CA4-A6A4-E0CE622FFA6B}"/>
              </a:ext>
            </a:extLst>
          </p:cNvPr>
          <p:cNvSpPr txBox="1"/>
          <p:nvPr/>
        </p:nvSpPr>
        <p:spPr>
          <a:xfrm>
            <a:off x="983083" y="2983402"/>
            <a:ext cx="3217829" cy="261610"/>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Class turunan dari Class “Kendaraan Darat”.</a:t>
            </a:r>
            <a:endParaRPr lang="en-ID" sz="1100" dirty="0"/>
          </a:p>
        </p:txBody>
      </p:sp>
    </p:spTree>
    <p:extLst>
      <p:ext uri="{BB962C8B-B14F-4D97-AF65-F5344CB8AC3E}">
        <p14:creationId xmlns:p14="http://schemas.microsoft.com/office/powerpoint/2010/main" val="299509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0-#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0-#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15"/>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482" name="Google Shape;1482;p115"/>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5"/>
            <p:cNvSpPr/>
            <p:nvPr/>
          </p:nvSpPr>
          <p:spPr>
            <a:xfrm>
              <a:off x="2638975" y="5325151"/>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5"/>
            <p:cNvSpPr/>
            <p:nvPr/>
          </p:nvSpPr>
          <p:spPr>
            <a:xfrm>
              <a:off x="649171" y="238145"/>
              <a:ext cx="6249525" cy="4250923"/>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5"/>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8" name="Google Shape;1488;p115"/>
          <p:cNvPicPr preferRelativeResize="0"/>
          <p:nvPr/>
        </p:nvPicPr>
        <p:blipFill rotWithShape="1">
          <a:blip r:embed="rId3">
            <a:alphaModFix/>
          </a:blip>
          <a:srcRect l="2883" r="2883"/>
          <a:stretch/>
        </p:blipFill>
        <p:spPr>
          <a:xfrm>
            <a:off x="5321000" y="1483425"/>
            <a:ext cx="2787300" cy="1663800"/>
          </a:xfrm>
          <a:prstGeom prst="rect">
            <a:avLst/>
          </a:prstGeom>
          <a:noFill/>
          <a:ln w="28575" cap="flat" cmpd="sng">
            <a:solidFill>
              <a:schemeClr val="accent2"/>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16"/>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494" name="Google Shape;1494;p116"/>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6"/>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6"/>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6"/>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6"/>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1" name="Google Shape;1501;p116"/>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117"/>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07" name="Google Shape;1507;p117"/>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17"/>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17"/>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17"/>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13" name="Google Shape;1513;p117"/>
          <p:cNvPicPr preferRelativeResize="0"/>
          <p:nvPr/>
        </p:nvPicPr>
        <p:blipFill rotWithShape="1">
          <a:blip r:embed="rId3">
            <a:alphaModFix/>
          </a:blip>
          <a:srcRect l="50241" r="12374"/>
          <a:stretch/>
        </p:blipFill>
        <p:spPr>
          <a:xfrm>
            <a:off x="5501525" y="1249000"/>
            <a:ext cx="1854900" cy="2790900"/>
          </a:xfrm>
          <a:prstGeom prst="rect">
            <a:avLst/>
          </a:prstGeom>
          <a:noFill/>
          <a:ln w="19050" cap="flat" cmpd="sng">
            <a:solidFill>
              <a:schemeClr val="accent3"/>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18"/>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Laptop mockup</a:t>
            </a:r>
            <a:endParaRPr/>
          </a:p>
        </p:txBody>
      </p:sp>
      <p:sp>
        <p:nvSpPr>
          <p:cNvPr id="1519" name="Google Shape;1519;p118"/>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8"/>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8"/>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8"/>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5" name="Google Shape;1525;p118"/>
          <p:cNvPicPr preferRelativeResize="0"/>
          <p:nvPr/>
        </p:nvPicPr>
        <p:blipFill rotWithShape="1">
          <a:blip r:embed="rId3">
            <a:alphaModFix/>
          </a:blip>
          <a:srcRect l="3652" r="3652"/>
          <a:stretch/>
        </p:blipFill>
        <p:spPr>
          <a:xfrm>
            <a:off x="1176720" y="1681156"/>
            <a:ext cx="2648400" cy="1607100"/>
          </a:xfrm>
          <a:prstGeom prst="rect">
            <a:avLst/>
          </a:prstGeom>
          <a:noFill/>
          <a:ln w="28575"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20"/>
                                        </p:tgtEl>
                                        <p:attrNameLst>
                                          <p:attrName>style.visibility</p:attrName>
                                        </p:attrNameLst>
                                      </p:cBhvr>
                                      <p:to>
                                        <p:strVal val="visible"/>
                                      </p:to>
                                    </p:set>
                                    <p:anim calcmode="lin" valueType="num">
                                      <p:cBhvr additive="base">
                                        <p:cTn id="7" dur="1000"/>
                                        <p:tgtEl>
                                          <p:spTgt spid="152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525"/>
                                        </p:tgtEl>
                                        <p:attrNameLst>
                                          <p:attrName>style.visibility</p:attrName>
                                        </p:attrNameLst>
                                      </p:cBhvr>
                                      <p:to>
                                        <p:strVal val="visible"/>
                                      </p:to>
                                    </p:set>
                                    <p:anim calcmode="lin" valueType="num">
                                      <p:cBhvr additive="base">
                                        <p:cTn id="10" dur="1000"/>
                                        <p:tgtEl>
                                          <p:spTgt spid="1525"/>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518"/>
                                        </p:tgtEl>
                                        <p:attrNameLst>
                                          <p:attrName>style.visibility</p:attrName>
                                        </p:attrNameLst>
                                      </p:cBhvr>
                                      <p:to>
                                        <p:strVal val="visible"/>
                                      </p:to>
                                    </p:set>
                                    <p:anim calcmode="lin" valueType="num">
                                      <p:cBhvr additive="base">
                                        <p:cTn id="15" dur="1000"/>
                                        <p:tgtEl>
                                          <p:spTgt spid="1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519"/>
                                        </p:tgtEl>
                                        <p:attrNameLst>
                                          <p:attrName>style.visibility</p:attrName>
                                        </p:attrNameLst>
                                      </p:cBhvr>
                                      <p:to>
                                        <p:strVal val="visible"/>
                                      </p:to>
                                    </p:set>
                                    <p:anim calcmode="lin" valueType="num">
                                      <p:cBhvr additive="base">
                                        <p:cTn id="18" dur="1000"/>
                                        <p:tgtEl>
                                          <p:spTgt spid="15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19"/>
          <p:cNvSpPr txBox="1">
            <a:spLocks noGrp="1"/>
          </p:cNvSpPr>
          <p:nvPr>
            <p:ph type="subTitle" idx="1"/>
          </p:nvPr>
        </p:nvSpPr>
        <p:spPr>
          <a:xfrm>
            <a:off x="4166800" y="1453525"/>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0"/>
              </a:spcAft>
              <a:buSzPts val="1400"/>
              <a:buFont typeface="Merriweather"/>
              <a:buChar char="●"/>
            </a:pPr>
            <a:r>
              <a:rPr lang="en"/>
              <a:t>Write your references here</a:t>
            </a:r>
            <a:endParaRPr/>
          </a:p>
          <a:p>
            <a:pPr marL="457200" lvl="0" indent="-317500" algn="ctr" rtl="0">
              <a:spcBef>
                <a:spcPts val="1000"/>
              </a:spcBef>
              <a:spcAft>
                <a:spcPts val="1000"/>
              </a:spcAft>
              <a:buSzPts val="1400"/>
              <a:buFont typeface="Merriweather"/>
              <a:buChar char="●"/>
            </a:pPr>
            <a:r>
              <a:rPr lang="en"/>
              <a:t>Write your references here</a:t>
            </a:r>
            <a:endParaRPr/>
          </a:p>
        </p:txBody>
      </p:sp>
      <p:sp>
        <p:nvSpPr>
          <p:cNvPr id="1531" name="Google Shape;1531;p119"/>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references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references</a:t>
            </a:r>
            <a:endParaRPr/>
          </a:p>
        </p:txBody>
      </p:sp>
      <p:sp>
        <p:nvSpPr>
          <p:cNvPr id="1538" name="Google Shape;1538;p120"/>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p>
            <a:pPr marL="457200" lvl="0" indent="-317500" algn="ctr" rtl="0">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marL="457200" lvl="0" indent="-317500" algn="ctr" rtl="0">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37"/>
                                        </p:tgtEl>
                                        <p:attrNameLst>
                                          <p:attrName>style.visibility</p:attrName>
                                        </p:attrNameLst>
                                      </p:cBhvr>
                                      <p:to>
                                        <p:strVal val="visible"/>
                                      </p:to>
                                    </p:set>
                                    <p:anim calcmode="lin" valueType="num">
                                      <p:cBhvr additive="base">
                                        <p:cTn id="7" dur="1000"/>
                                        <p:tgtEl>
                                          <p:spTgt spid="1537"/>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38"/>
                                        </p:tgtEl>
                                        <p:attrNameLst>
                                          <p:attrName>style.visibility</p:attrName>
                                        </p:attrNameLst>
                                      </p:cBhvr>
                                      <p:to>
                                        <p:strVal val="visible"/>
                                      </p:to>
                                    </p:set>
                                    <p:anim calcmode="lin" valueType="num">
                                      <p:cBhvr additive="base">
                                        <p:cTn id="12" dur="1000"/>
                                        <p:tgtEl>
                                          <p:spTgt spid="153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536"/>
                                        </p:tgtEl>
                                        <p:attrNameLst>
                                          <p:attrName>style.visibility</p:attrName>
                                        </p:attrNameLst>
                                      </p:cBhvr>
                                      <p:to>
                                        <p:strVal val="visible"/>
                                      </p:to>
                                    </p:set>
                                    <p:anim calcmode="lin" valueType="num">
                                      <p:cBhvr additive="base">
                                        <p:cTn id="17" dur="1000"/>
                                        <p:tgtEl>
                                          <p:spTgt spid="153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21"/>
          <p:cNvSpPr txBox="1">
            <a:spLocks noGrp="1"/>
          </p:cNvSpPr>
          <p:nvPr>
            <p:ph type="subTitle" idx="4"/>
          </p:nvPr>
        </p:nvSpPr>
        <p:spPr>
          <a:xfrm>
            <a:off x="1386025"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4" name="Google Shape;1544;p121"/>
          <p:cNvSpPr txBox="1">
            <a:spLocks noGrp="1"/>
          </p:cNvSpPr>
          <p:nvPr>
            <p:ph type="title"/>
          </p:nvPr>
        </p:nvSpPr>
        <p:spPr>
          <a:xfrm>
            <a:off x="713225" y="445025"/>
            <a:ext cx="2729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1545" name="Google Shape;1545;p121"/>
          <p:cNvSpPr txBox="1">
            <a:spLocks noGrp="1"/>
          </p:cNvSpPr>
          <p:nvPr>
            <p:ph type="subTitle" idx="1"/>
          </p:nvPr>
        </p:nvSpPr>
        <p:spPr>
          <a:xfrm>
            <a:off x="4816075"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John Smith</a:t>
            </a:r>
            <a:endParaRPr/>
          </a:p>
        </p:txBody>
      </p:sp>
      <p:sp>
        <p:nvSpPr>
          <p:cNvPr id="1546" name="Google Shape;1546;p121"/>
          <p:cNvSpPr txBox="1">
            <a:spLocks noGrp="1"/>
          </p:cNvSpPr>
          <p:nvPr>
            <p:ph type="subTitle" idx="2"/>
          </p:nvPr>
        </p:nvSpPr>
        <p:spPr>
          <a:xfrm>
            <a:off x="4816200" y="3956375"/>
            <a:ext cx="2941800" cy="6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1547" name="Google Shape;1547;p121"/>
          <p:cNvSpPr txBox="1">
            <a:spLocks noGrp="1"/>
          </p:cNvSpPr>
          <p:nvPr>
            <p:ph type="subTitle" idx="3"/>
          </p:nvPr>
        </p:nvSpPr>
        <p:spPr>
          <a:xfrm>
            <a:off x="1385829" y="3616375"/>
            <a:ext cx="2942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l="16906" r="16899"/>
          <a:stretch/>
        </p:blipFill>
        <p:spPr>
          <a:xfrm>
            <a:off x="5310425" y="1373250"/>
            <a:ext cx="1953300" cy="1966800"/>
          </a:xfrm>
          <a:prstGeom prst="rect">
            <a:avLst/>
          </a:prstGeom>
          <a:noFill/>
          <a:ln w="28575" cap="flat" cmpd="sng">
            <a:solidFill>
              <a:schemeClr val="accent1"/>
            </a:solidFill>
            <a:prstDash val="solid"/>
            <a:round/>
            <a:headEnd type="none" w="sm" len="sm"/>
            <a:tailEnd type="none" w="sm" len="sm"/>
          </a:ln>
        </p:spPr>
      </p:pic>
      <p:pic>
        <p:nvPicPr>
          <p:cNvPr id="1549" name="Google Shape;1549;p121"/>
          <p:cNvPicPr preferRelativeResize="0"/>
          <p:nvPr/>
        </p:nvPicPr>
        <p:blipFill rotWithShape="1">
          <a:blip r:embed="rId4">
            <a:alphaModFix/>
          </a:blip>
          <a:srcRect l="41551" r="13546" b="32171"/>
          <a:stretch/>
        </p:blipFill>
        <p:spPr>
          <a:xfrm>
            <a:off x="1880275" y="1373250"/>
            <a:ext cx="1953300" cy="1966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p122"/>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Joe Smith</a:t>
            </a:r>
            <a:endParaRPr/>
          </a:p>
        </p:txBody>
      </p:sp>
      <p:sp>
        <p:nvSpPr>
          <p:cNvPr id="1555" name="Google Shape;1555;p122"/>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56" name="Google Shape;1556;p122"/>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Janice Clarke</a:t>
            </a:r>
            <a:endParaRPr/>
          </a:p>
        </p:txBody>
      </p:sp>
      <p:sp>
        <p:nvSpPr>
          <p:cNvPr id="1558" name="Google Shape;1558;p122"/>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Dalila Roge</a:t>
            </a:r>
            <a:endParaRPr/>
          </a:p>
        </p:txBody>
      </p:sp>
      <p:sp>
        <p:nvSpPr>
          <p:cNvPr id="1560" name="Google Shape;1560;p122"/>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l="22123" r="37935" b="39664"/>
          <a:stretch/>
        </p:blipFill>
        <p:spPr>
          <a:xfrm>
            <a:off x="3678742" y="1449075"/>
            <a:ext cx="1786500" cy="1798800"/>
          </a:xfrm>
          <a:prstGeom prst="rect">
            <a:avLst/>
          </a:prstGeom>
          <a:noFill/>
          <a:ln w="28575" cap="flat" cmpd="sng">
            <a:solidFill>
              <a:srgbClr val="3F3533"/>
            </a:solidFill>
            <a:prstDash val="solid"/>
            <a:round/>
            <a:headEnd type="none" w="sm" len="sm"/>
            <a:tailEnd type="none" w="sm" len="sm"/>
          </a:ln>
        </p:spPr>
      </p:pic>
      <p:pic>
        <p:nvPicPr>
          <p:cNvPr id="1562" name="Google Shape;1562;p122"/>
          <p:cNvPicPr preferRelativeResize="0"/>
          <p:nvPr/>
        </p:nvPicPr>
        <p:blipFill rotWithShape="1">
          <a:blip r:embed="rId4">
            <a:alphaModFix/>
          </a:blip>
          <a:srcRect t="7945" b="24944"/>
          <a:stretch/>
        </p:blipFill>
        <p:spPr>
          <a:xfrm>
            <a:off x="1122925" y="1449075"/>
            <a:ext cx="1786500" cy="1798800"/>
          </a:xfrm>
          <a:prstGeom prst="rect">
            <a:avLst/>
          </a:prstGeom>
          <a:noFill/>
          <a:ln w="28575" cap="flat" cmpd="sng">
            <a:solidFill>
              <a:srgbClr val="3F3533"/>
            </a:solidFill>
            <a:prstDash val="solid"/>
            <a:round/>
            <a:headEnd type="none" w="sm" len="sm"/>
            <a:tailEnd type="none" w="sm" len="sm"/>
          </a:ln>
        </p:spPr>
      </p:pic>
      <p:pic>
        <p:nvPicPr>
          <p:cNvPr id="1563" name="Google Shape;1563;p122"/>
          <p:cNvPicPr preferRelativeResize="0"/>
          <p:nvPr/>
        </p:nvPicPr>
        <p:blipFill rotWithShape="1">
          <a:blip r:embed="rId5">
            <a:alphaModFix/>
          </a:blip>
          <a:srcRect l="15131" t="7033" r="5351" b="39601"/>
          <a:stretch/>
        </p:blipFill>
        <p:spPr>
          <a:xfrm>
            <a:off x="6234567" y="1449075"/>
            <a:ext cx="1786500" cy="1798800"/>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555"/>
                                        </p:tgtEl>
                                        <p:attrNameLst>
                                          <p:attrName>style.visibility</p:attrName>
                                        </p:attrNameLst>
                                      </p:cBhvr>
                                      <p:to>
                                        <p:strVal val="visible"/>
                                      </p:to>
                                    </p:set>
                                    <p:anim calcmode="lin" valueType="num">
                                      <p:cBhvr additive="base">
                                        <p:cTn id="7" dur="1000"/>
                                        <p:tgtEl>
                                          <p:spTgt spid="155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559"/>
                                        </p:tgtEl>
                                        <p:attrNameLst>
                                          <p:attrName>style.visibility</p:attrName>
                                        </p:attrNameLst>
                                      </p:cBhvr>
                                      <p:to>
                                        <p:strVal val="visible"/>
                                      </p:to>
                                    </p:set>
                                    <p:anim calcmode="lin" valueType="num">
                                      <p:cBhvr additive="base">
                                        <p:cTn id="12" dur="1000"/>
                                        <p:tgtEl>
                                          <p:spTgt spid="1559"/>
                                        </p:tgtEl>
                                        <p:attrNameLst>
                                          <p:attrName>ppt_x</p:attrName>
                                        </p:attrNameLst>
                                      </p:cBhvr>
                                      <p:tavLst>
                                        <p:tav tm="0">
                                          <p:val>
                                            <p:strVal val="#ppt_x-1"/>
                                          </p:val>
                                        </p:tav>
                                        <p:tav tm="100000">
                                          <p:val>
                                            <p:strVal val="#ppt_x"/>
                                          </p:val>
                                        </p:tav>
                                      </p:tavLst>
                                    </p:anim>
                                  </p:childTnLst>
                                </p:cTn>
                              </p:par>
                              <p:par>
                                <p:cTn id="13" presetID="2" presetClass="entr" presetSubtype="8" fill="hold" nodeType="withEffect">
                                  <p:stCondLst>
                                    <p:cond delay="0"/>
                                  </p:stCondLst>
                                  <p:childTnLst>
                                    <p:set>
                                      <p:cBhvr>
                                        <p:cTn id="14" dur="1" fill="hold">
                                          <p:stCondLst>
                                            <p:cond delay="0"/>
                                          </p:stCondLst>
                                        </p:cTn>
                                        <p:tgtEl>
                                          <p:spTgt spid="1560"/>
                                        </p:tgtEl>
                                        <p:attrNameLst>
                                          <p:attrName>style.visibility</p:attrName>
                                        </p:attrNameLst>
                                      </p:cBhvr>
                                      <p:to>
                                        <p:strVal val="visible"/>
                                      </p:to>
                                    </p:set>
                                    <p:anim calcmode="lin" valueType="num">
                                      <p:cBhvr additive="base">
                                        <p:cTn id="15" dur="1000"/>
                                        <p:tgtEl>
                                          <p:spTgt spid="156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554"/>
                                        </p:tgtEl>
                                        <p:attrNameLst>
                                          <p:attrName>style.visibility</p:attrName>
                                        </p:attrNameLst>
                                      </p:cBhvr>
                                      <p:to>
                                        <p:strVal val="visible"/>
                                      </p:to>
                                    </p:set>
                                    <p:anim calcmode="lin" valueType="num">
                                      <p:cBhvr additive="base">
                                        <p:cTn id="20" dur="1000"/>
                                        <p:tgtEl>
                                          <p:spTgt spid="1554"/>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56"/>
                                        </p:tgtEl>
                                        <p:attrNameLst>
                                          <p:attrName>style.visibility</p:attrName>
                                        </p:attrNameLst>
                                      </p:cBhvr>
                                      <p:to>
                                        <p:strVal val="visible"/>
                                      </p:to>
                                    </p:set>
                                    <p:anim calcmode="lin" valueType="num">
                                      <p:cBhvr additive="base">
                                        <p:cTn id="23" dur="1000"/>
                                        <p:tgtEl>
                                          <p:spTgt spid="155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557"/>
                                        </p:tgtEl>
                                        <p:attrNameLst>
                                          <p:attrName>style.visibility</p:attrName>
                                        </p:attrNameLst>
                                      </p:cBhvr>
                                      <p:to>
                                        <p:strVal val="visible"/>
                                      </p:to>
                                    </p:set>
                                    <p:anim calcmode="lin" valueType="num">
                                      <p:cBhvr additive="base">
                                        <p:cTn id="28" dur="1000"/>
                                        <p:tgtEl>
                                          <p:spTgt spid="1557"/>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558"/>
                                        </p:tgtEl>
                                        <p:attrNameLst>
                                          <p:attrName>style.visibility</p:attrName>
                                        </p:attrNameLst>
                                      </p:cBhvr>
                                      <p:to>
                                        <p:strVal val="visible"/>
                                      </p:to>
                                    </p:set>
                                    <p:anim calcmode="lin" valueType="num">
                                      <p:cBhvr additive="base">
                                        <p:cTn id="31" dur="1000"/>
                                        <p:tgtEl>
                                          <p:spTgt spid="15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p123"/>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69" name="Google Shape;1569;p123"/>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2" name="Google Shape;1572;p12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3" name="Google Shape;1573;p12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4" name="Google Shape;1574;p12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7" name="Google Shape;1577;p12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1" name="Google Shape;1581;p12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2" name="Google Shape;1582;p123"/>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2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avLst/>
            <a:gdLst/>
            <a:ahLst/>
            <a:cxnLst/>
            <a:rect l="l" t="t" r="r" b="b"/>
            <a:pathLst>
              <a:path w="12765" h="16559" extrusionOk="0">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avLst/>
              <a:gdLst/>
              <a:ahLst/>
              <a:cxnLst/>
              <a:rect l="l" t="t" r="r" b="b"/>
              <a:pathLst>
                <a:path w="8736" h="3412" extrusionOk="0">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4"/>
            <p:cNvSpPr/>
            <p:nvPr/>
          </p:nvSpPr>
          <p:spPr>
            <a:xfrm>
              <a:off x="7035775" y="3818083"/>
              <a:ext cx="331535" cy="238480"/>
            </a:xfrm>
            <a:custGeom>
              <a:avLst/>
              <a:gdLst/>
              <a:ahLst/>
              <a:cxnLst/>
              <a:rect l="l" t="t" r="r" b="b"/>
              <a:pathLst>
                <a:path w="16941" h="12186" extrusionOk="0">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124"/>
          <p:cNvSpPr/>
          <p:nvPr/>
        </p:nvSpPr>
        <p:spPr>
          <a:xfrm>
            <a:off x="7286897" y="3396016"/>
            <a:ext cx="76754" cy="120121"/>
          </a:xfrm>
          <a:custGeom>
            <a:avLst/>
            <a:gdLst/>
            <a:ahLst/>
            <a:cxnLst/>
            <a:rect l="l" t="t" r="r" b="b"/>
            <a:pathLst>
              <a:path w="3922" h="6138" extrusionOk="0">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4"/>
          <p:cNvSpPr/>
          <p:nvPr/>
        </p:nvSpPr>
        <p:spPr>
          <a:xfrm>
            <a:off x="7039806" y="3396016"/>
            <a:ext cx="76558" cy="120121"/>
          </a:xfrm>
          <a:custGeom>
            <a:avLst/>
            <a:gdLst/>
            <a:ahLst/>
            <a:cxnLst/>
            <a:rect l="l" t="t" r="r" b="b"/>
            <a:pathLst>
              <a:path w="3912" h="6138" extrusionOk="0">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4"/>
          <p:cNvSpPr/>
          <p:nvPr/>
        </p:nvSpPr>
        <p:spPr>
          <a:xfrm>
            <a:off x="7113859" y="3350164"/>
            <a:ext cx="175562" cy="191297"/>
          </a:xfrm>
          <a:custGeom>
            <a:avLst/>
            <a:gdLst/>
            <a:ahLst/>
            <a:cxnLst/>
            <a:rect l="l" t="t" r="r" b="b"/>
            <a:pathLst>
              <a:path w="8971" h="9775" extrusionOk="0">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avLst/>
              <a:gdLst/>
              <a:ahLst/>
              <a:cxnLst/>
              <a:rect l="l" t="t" r="r" b="b"/>
              <a:pathLst>
                <a:path w="11147" h="2913" extrusionOk="0">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4"/>
            <p:cNvSpPr/>
            <p:nvPr/>
          </p:nvSpPr>
          <p:spPr>
            <a:xfrm>
              <a:off x="7097362" y="2753905"/>
              <a:ext cx="246719" cy="323473"/>
            </a:xfrm>
            <a:custGeom>
              <a:avLst/>
              <a:gdLst/>
              <a:ahLst/>
              <a:cxnLst/>
              <a:rect l="l" t="t" r="r" b="b"/>
              <a:pathLst>
                <a:path w="12607" h="16529" extrusionOk="0">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avLst/>
              <a:gdLst/>
              <a:ahLst/>
              <a:cxnLst/>
              <a:rect l="l" t="t" r="r" b="b"/>
              <a:pathLst>
                <a:path w="12745" h="983" extrusionOk="0">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4"/>
            <p:cNvSpPr/>
            <p:nvPr/>
          </p:nvSpPr>
          <p:spPr>
            <a:xfrm>
              <a:off x="7182726" y="2245966"/>
              <a:ext cx="172294" cy="113878"/>
            </a:xfrm>
            <a:custGeom>
              <a:avLst/>
              <a:gdLst/>
              <a:ahLst/>
              <a:cxnLst/>
              <a:rect l="l" t="t" r="r" b="b"/>
              <a:pathLst>
                <a:path w="8804" h="5819" extrusionOk="0">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4"/>
            <p:cNvSpPr/>
            <p:nvPr/>
          </p:nvSpPr>
          <p:spPr>
            <a:xfrm>
              <a:off x="7068966" y="2380196"/>
              <a:ext cx="265721" cy="151765"/>
            </a:xfrm>
            <a:custGeom>
              <a:avLst/>
              <a:gdLst/>
              <a:ahLst/>
              <a:cxnLst/>
              <a:rect l="l" t="t" r="r" b="b"/>
              <a:pathLst>
                <a:path w="13578" h="7755" extrusionOk="0">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avLst/>
              <a:gdLst/>
              <a:ahLst/>
              <a:cxnLst/>
              <a:rect l="l" t="t" r="r" b="b"/>
              <a:pathLst>
                <a:path w="16548" h="11637" extrusionOk="0">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4"/>
            <p:cNvSpPr/>
            <p:nvPr/>
          </p:nvSpPr>
          <p:spPr>
            <a:xfrm>
              <a:off x="7150886" y="1763233"/>
              <a:ext cx="88848" cy="75971"/>
            </a:xfrm>
            <a:custGeom>
              <a:avLst/>
              <a:gdLst/>
              <a:ahLst/>
              <a:cxnLst/>
              <a:rect l="l" t="t" r="r" b="b"/>
              <a:pathLst>
                <a:path w="4540" h="3882" extrusionOk="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avLst/>
              <a:gdLst/>
              <a:ahLst/>
              <a:cxnLst/>
              <a:rect l="l" t="t" r="r" b="b"/>
              <a:pathLst>
                <a:path w="3481" h="3726" extrusionOk="0">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4"/>
            <p:cNvSpPr/>
            <p:nvPr/>
          </p:nvSpPr>
          <p:spPr>
            <a:xfrm>
              <a:off x="6700619" y="4069009"/>
              <a:ext cx="67927" cy="72918"/>
            </a:xfrm>
            <a:custGeom>
              <a:avLst/>
              <a:gdLst/>
              <a:ahLst/>
              <a:cxnLst/>
              <a:rect l="l" t="t" r="r" b="b"/>
              <a:pathLst>
                <a:path w="3471" h="3726" extrusionOk="0">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4"/>
            <p:cNvSpPr/>
            <p:nvPr/>
          </p:nvSpPr>
          <p:spPr>
            <a:xfrm>
              <a:off x="6470202" y="3914386"/>
              <a:ext cx="267463" cy="227540"/>
            </a:xfrm>
            <a:custGeom>
              <a:avLst/>
              <a:gdLst/>
              <a:ahLst/>
              <a:cxnLst/>
              <a:rect l="l" t="t" r="r" b="b"/>
              <a:pathLst>
                <a:path w="13667" h="11627" extrusionOk="0">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4"/>
            <p:cNvSpPr/>
            <p:nvPr/>
          </p:nvSpPr>
          <p:spPr>
            <a:xfrm>
              <a:off x="6594530" y="3838279"/>
              <a:ext cx="19002" cy="55794"/>
            </a:xfrm>
            <a:custGeom>
              <a:avLst/>
              <a:gdLst/>
              <a:ahLst/>
              <a:cxnLst/>
              <a:rect l="l" t="t" r="r" b="b"/>
              <a:pathLst>
                <a:path w="971" h="2851" extrusionOk="0">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4"/>
            <p:cNvSpPr/>
            <p:nvPr/>
          </p:nvSpPr>
          <p:spPr>
            <a:xfrm>
              <a:off x="6631557" y="3816536"/>
              <a:ext cx="20744" cy="58534"/>
            </a:xfrm>
            <a:custGeom>
              <a:avLst/>
              <a:gdLst/>
              <a:ahLst/>
              <a:cxnLst/>
              <a:rect l="l" t="t" r="r" b="b"/>
              <a:pathLst>
                <a:path w="1060" h="2991" extrusionOk="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4"/>
            <p:cNvSpPr/>
            <p:nvPr/>
          </p:nvSpPr>
          <p:spPr>
            <a:xfrm>
              <a:off x="6555782" y="3816536"/>
              <a:ext cx="20725" cy="58534"/>
            </a:xfrm>
            <a:custGeom>
              <a:avLst/>
              <a:gdLst/>
              <a:ahLst/>
              <a:cxnLst/>
              <a:rect l="l" t="t" r="r" b="b"/>
              <a:pathLst>
                <a:path w="1059" h="2991" extrusionOk="0">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avLst/>
              <a:gdLst/>
              <a:ahLst/>
              <a:cxnLst/>
              <a:rect l="l" t="t" r="r" b="b"/>
              <a:pathLst>
                <a:path w="16549" h="9697" extrusionOk="0">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24"/>
            <p:cNvSpPr/>
            <p:nvPr/>
          </p:nvSpPr>
          <p:spPr>
            <a:xfrm>
              <a:off x="6442002" y="3455294"/>
              <a:ext cx="323864" cy="133741"/>
            </a:xfrm>
            <a:custGeom>
              <a:avLst/>
              <a:gdLst/>
              <a:ahLst/>
              <a:cxnLst/>
              <a:rect l="l" t="t" r="r" b="b"/>
              <a:pathLst>
                <a:path w="16549" h="6834" extrusionOk="0">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avLst/>
              <a:gdLst/>
              <a:ahLst/>
              <a:cxnLst/>
              <a:rect l="l" t="t" r="r" b="b"/>
              <a:pathLst>
                <a:path w="16549" h="12618" extrusionOk="0">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24"/>
            <p:cNvSpPr/>
            <p:nvPr/>
          </p:nvSpPr>
          <p:spPr>
            <a:xfrm>
              <a:off x="6517013" y="3029588"/>
              <a:ext cx="173840" cy="38103"/>
            </a:xfrm>
            <a:custGeom>
              <a:avLst/>
              <a:gdLst/>
              <a:ahLst/>
              <a:cxnLst/>
              <a:rect l="l" t="t" r="r" b="b"/>
              <a:pathLst>
                <a:path w="8883" h="1947" extrusionOk="0">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124"/>
          <p:cNvSpPr/>
          <p:nvPr/>
        </p:nvSpPr>
        <p:spPr>
          <a:xfrm>
            <a:off x="6440671" y="2246005"/>
            <a:ext cx="326545" cy="325351"/>
          </a:xfrm>
          <a:custGeom>
            <a:avLst/>
            <a:gdLst/>
            <a:ahLst/>
            <a:cxnLst/>
            <a:rect l="l" t="t" r="r" b="b"/>
            <a:pathLst>
              <a:path w="16686" h="16625" extrusionOk="0">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avLst/>
              <a:gdLst/>
              <a:ahLst/>
              <a:cxnLst/>
              <a:rect l="l" t="t" r="r" b="b"/>
              <a:pathLst>
                <a:path w="16686" h="6789" extrusionOk="0">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24"/>
            <p:cNvSpPr/>
            <p:nvPr/>
          </p:nvSpPr>
          <p:spPr>
            <a:xfrm>
              <a:off x="6632887" y="1782607"/>
              <a:ext cx="138164" cy="132959"/>
            </a:xfrm>
            <a:custGeom>
              <a:avLst/>
              <a:gdLst/>
              <a:ahLst/>
              <a:cxnLst/>
              <a:rect l="l" t="t" r="r" b="b"/>
              <a:pathLst>
                <a:path w="7060" h="6794" extrusionOk="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24"/>
            <p:cNvSpPr/>
            <p:nvPr/>
          </p:nvSpPr>
          <p:spPr>
            <a:xfrm>
              <a:off x="6473999" y="1782489"/>
              <a:ext cx="63563" cy="57105"/>
            </a:xfrm>
            <a:custGeom>
              <a:avLst/>
              <a:gdLst/>
              <a:ahLst/>
              <a:cxnLst/>
              <a:rect l="l" t="t" r="r" b="b"/>
              <a:pathLst>
                <a:path w="3248" h="2918" extrusionOk="0">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24"/>
            <p:cNvSpPr/>
            <p:nvPr/>
          </p:nvSpPr>
          <p:spPr>
            <a:xfrm>
              <a:off x="6461200" y="1838616"/>
              <a:ext cx="95932" cy="76949"/>
            </a:xfrm>
            <a:custGeom>
              <a:avLst/>
              <a:gdLst/>
              <a:ahLst/>
              <a:cxnLst/>
              <a:rect l="l" t="t" r="r" b="b"/>
              <a:pathLst>
                <a:path w="4902" h="3932" extrusionOk="0">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avLst/>
              <a:gdLst/>
              <a:ahLst/>
              <a:cxnLst/>
              <a:rect l="l" t="t" r="r" b="b"/>
              <a:pathLst>
                <a:path w="10667" h="1952" extrusionOk="0">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24"/>
            <p:cNvSpPr/>
            <p:nvPr/>
          </p:nvSpPr>
          <p:spPr>
            <a:xfrm>
              <a:off x="5938994" y="4103922"/>
              <a:ext cx="137558" cy="38005"/>
            </a:xfrm>
            <a:custGeom>
              <a:avLst/>
              <a:gdLst/>
              <a:ahLst/>
              <a:cxnLst/>
              <a:rect l="l" t="t" r="r" b="b"/>
              <a:pathLst>
                <a:path w="7029" h="1942" extrusionOk="0">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24"/>
            <p:cNvSpPr/>
            <p:nvPr/>
          </p:nvSpPr>
          <p:spPr>
            <a:xfrm>
              <a:off x="5923827" y="3923604"/>
              <a:ext cx="167695" cy="28592"/>
            </a:xfrm>
            <a:custGeom>
              <a:avLst/>
              <a:gdLst/>
              <a:ahLst/>
              <a:cxnLst/>
              <a:rect l="l" t="t" r="r" b="b"/>
              <a:pathLst>
                <a:path w="8569" h="1461" extrusionOk="0">
                  <a:moveTo>
                    <a:pt x="1" y="0"/>
                  </a:moveTo>
                  <a:lnTo>
                    <a:pt x="118" y="1461"/>
                  </a:lnTo>
                  <a:lnTo>
                    <a:pt x="8441" y="1461"/>
                  </a:lnTo>
                  <a:lnTo>
                    <a:pt x="8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24"/>
            <p:cNvSpPr/>
            <p:nvPr/>
          </p:nvSpPr>
          <p:spPr>
            <a:xfrm>
              <a:off x="5922301" y="3818083"/>
              <a:ext cx="170768" cy="29746"/>
            </a:xfrm>
            <a:custGeom>
              <a:avLst/>
              <a:gdLst/>
              <a:ahLst/>
              <a:cxnLst/>
              <a:rect l="l" t="t" r="r" b="b"/>
              <a:pathLst>
                <a:path w="8726" h="1520" extrusionOk="0">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24"/>
            <p:cNvSpPr/>
            <p:nvPr/>
          </p:nvSpPr>
          <p:spPr>
            <a:xfrm>
              <a:off x="5912320" y="3971179"/>
              <a:ext cx="190534" cy="113780"/>
            </a:xfrm>
            <a:custGeom>
              <a:avLst/>
              <a:gdLst/>
              <a:ahLst/>
              <a:cxnLst/>
              <a:rect l="l" t="t" r="r" b="b"/>
              <a:pathLst>
                <a:path w="9736" h="5814" extrusionOk="0">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avLst/>
              <a:gdLst/>
              <a:ahLst/>
              <a:cxnLst/>
              <a:rect l="l" t="t" r="r" b="b"/>
              <a:pathLst>
                <a:path w="10667" h="6429" extrusionOk="0">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24"/>
            <p:cNvSpPr/>
            <p:nvPr/>
          </p:nvSpPr>
          <p:spPr>
            <a:xfrm>
              <a:off x="5922105" y="3561011"/>
              <a:ext cx="170964" cy="47594"/>
            </a:xfrm>
            <a:custGeom>
              <a:avLst/>
              <a:gdLst/>
              <a:ahLst/>
              <a:cxnLst/>
              <a:rect l="l" t="t" r="r" b="b"/>
              <a:pathLst>
                <a:path w="8736" h="2432" extrusionOk="0">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24"/>
            <p:cNvSpPr/>
            <p:nvPr/>
          </p:nvSpPr>
          <p:spPr>
            <a:xfrm>
              <a:off x="5924590" y="3428248"/>
              <a:ext cx="166169" cy="113976"/>
            </a:xfrm>
            <a:custGeom>
              <a:avLst/>
              <a:gdLst/>
              <a:ahLst/>
              <a:cxnLst/>
              <a:rect l="l" t="t" r="r" b="b"/>
              <a:pathLst>
                <a:path w="8491" h="5824" extrusionOk="0">
                  <a:moveTo>
                    <a:pt x="1" y="1"/>
                  </a:moveTo>
                  <a:lnTo>
                    <a:pt x="726" y="5824"/>
                  </a:lnTo>
                  <a:lnTo>
                    <a:pt x="7765" y="5824"/>
                  </a:lnTo>
                  <a:lnTo>
                    <a:pt x="8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avLst/>
              <a:gdLst/>
              <a:ahLst/>
              <a:cxnLst/>
              <a:rect l="l" t="t" r="r" b="b"/>
              <a:pathLst>
                <a:path w="16549" h="16549" extrusionOk="0">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24"/>
            <p:cNvSpPr/>
            <p:nvPr/>
          </p:nvSpPr>
          <p:spPr>
            <a:xfrm>
              <a:off x="5903298" y="2925240"/>
              <a:ext cx="57007" cy="75990"/>
            </a:xfrm>
            <a:custGeom>
              <a:avLst/>
              <a:gdLst/>
              <a:ahLst/>
              <a:cxnLst/>
              <a:rect l="l" t="t" r="r" b="b"/>
              <a:pathLst>
                <a:path w="2913" h="3883" extrusionOk="0">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24"/>
            <p:cNvSpPr/>
            <p:nvPr/>
          </p:nvSpPr>
          <p:spPr>
            <a:xfrm>
              <a:off x="5979269" y="2887255"/>
              <a:ext cx="57007" cy="113976"/>
            </a:xfrm>
            <a:custGeom>
              <a:avLst/>
              <a:gdLst/>
              <a:ahLst/>
              <a:cxnLst/>
              <a:rect l="l" t="t" r="r" b="b"/>
              <a:pathLst>
                <a:path w="2913" h="5824" extrusionOk="0">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24"/>
            <p:cNvSpPr/>
            <p:nvPr/>
          </p:nvSpPr>
          <p:spPr>
            <a:xfrm>
              <a:off x="6055064" y="2830463"/>
              <a:ext cx="56988" cy="170944"/>
            </a:xfrm>
            <a:custGeom>
              <a:avLst/>
              <a:gdLst/>
              <a:ahLst/>
              <a:cxnLst/>
              <a:rect l="l" t="t" r="r" b="b"/>
              <a:pathLst>
                <a:path w="2912" h="8735" extrusionOk="0">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avLst/>
              <a:gdLst/>
              <a:ahLst/>
              <a:cxnLst/>
              <a:rect l="l" t="t" r="r" b="b"/>
              <a:pathLst>
                <a:path w="16559" h="12607" extrusionOk="0">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24"/>
            <p:cNvSpPr/>
            <p:nvPr/>
          </p:nvSpPr>
          <p:spPr>
            <a:xfrm>
              <a:off x="6074046" y="2251661"/>
              <a:ext cx="51430" cy="51430"/>
            </a:xfrm>
            <a:custGeom>
              <a:avLst/>
              <a:gdLst/>
              <a:ahLst/>
              <a:cxnLst/>
              <a:rect l="l" t="t" r="r" b="b"/>
              <a:pathLst>
                <a:path w="2628" h="2628" extrusionOk="0">
                  <a:moveTo>
                    <a:pt x="1" y="1"/>
                  </a:moveTo>
                  <a:lnTo>
                    <a:pt x="1" y="2628"/>
                  </a:lnTo>
                  <a:lnTo>
                    <a:pt x="2628" y="262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24"/>
            <p:cNvSpPr/>
            <p:nvPr/>
          </p:nvSpPr>
          <p:spPr>
            <a:xfrm>
              <a:off x="5903298" y="2246103"/>
              <a:ext cx="227756" cy="96128"/>
            </a:xfrm>
            <a:custGeom>
              <a:avLst/>
              <a:gdLst/>
              <a:ahLst/>
              <a:cxnLst/>
              <a:rect l="l" t="t" r="r" b="b"/>
              <a:pathLst>
                <a:path w="11638" h="4912" extrusionOk="0">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124"/>
          <p:cNvSpPr/>
          <p:nvPr/>
        </p:nvSpPr>
        <p:spPr>
          <a:xfrm>
            <a:off x="5855156" y="1876210"/>
            <a:ext cx="29179" cy="37437"/>
          </a:xfrm>
          <a:custGeom>
            <a:avLst/>
            <a:gdLst/>
            <a:ahLst/>
            <a:cxnLst/>
            <a:rect l="l" t="t" r="r" b="b"/>
            <a:pathLst>
              <a:path w="1491" h="1913" extrusionOk="0">
                <a:moveTo>
                  <a:pt x="1490" y="1"/>
                </a:moveTo>
                <a:lnTo>
                  <a:pt x="0" y="981"/>
                </a:lnTo>
                <a:lnTo>
                  <a:pt x="1490" y="1913"/>
                </a:lnTo>
                <a:lnTo>
                  <a:pt x="14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avLst/>
              <a:gdLst/>
              <a:ahLst/>
              <a:cxnLst/>
              <a:rect l="l" t="t" r="r" b="b"/>
              <a:pathLst>
                <a:path w="1491" h="1913" extrusionOk="0">
                  <a:moveTo>
                    <a:pt x="0" y="1"/>
                  </a:moveTo>
                  <a:lnTo>
                    <a:pt x="0" y="1913"/>
                  </a:lnTo>
                  <a:lnTo>
                    <a:pt x="1490" y="99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24"/>
            <p:cNvSpPr/>
            <p:nvPr/>
          </p:nvSpPr>
          <p:spPr>
            <a:xfrm>
              <a:off x="5845939" y="1912102"/>
              <a:ext cx="323864" cy="174975"/>
            </a:xfrm>
            <a:custGeom>
              <a:avLst/>
              <a:gdLst/>
              <a:ahLst/>
              <a:cxnLst/>
              <a:rect l="l" t="t" r="r" b="b"/>
              <a:pathLst>
                <a:path w="16549" h="8941" extrusionOk="0">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24"/>
            <p:cNvSpPr/>
            <p:nvPr/>
          </p:nvSpPr>
          <p:spPr>
            <a:xfrm>
              <a:off x="6055064" y="1768790"/>
              <a:ext cx="51430" cy="51430"/>
            </a:xfrm>
            <a:custGeom>
              <a:avLst/>
              <a:gdLst/>
              <a:ahLst/>
              <a:cxnLst/>
              <a:rect l="l" t="t" r="r" b="b"/>
              <a:pathLst>
                <a:path w="2628" h="2628" extrusionOk="0">
                  <a:moveTo>
                    <a:pt x="0" y="0"/>
                  </a:moveTo>
                  <a:lnTo>
                    <a:pt x="0" y="2628"/>
                  </a:lnTo>
                  <a:lnTo>
                    <a:pt x="2627" y="2628"/>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24"/>
            <p:cNvSpPr/>
            <p:nvPr/>
          </p:nvSpPr>
          <p:spPr>
            <a:xfrm>
              <a:off x="5968721" y="1849360"/>
              <a:ext cx="49140" cy="49316"/>
            </a:xfrm>
            <a:custGeom>
              <a:avLst/>
              <a:gdLst/>
              <a:ahLst/>
              <a:cxnLst/>
              <a:rect l="l" t="t" r="r" b="b"/>
              <a:pathLst>
                <a:path w="2511" h="2520" extrusionOk="0">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24"/>
            <p:cNvSpPr/>
            <p:nvPr/>
          </p:nvSpPr>
          <p:spPr>
            <a:xfrm>
              <a:off x="5903122" y="1763233"/>
              <a:ext cx="208929" cy="227149"/>
            </a:xfrm>
            <a:custGeom>
              <a:avLst/>
              <a:gdLst/>
              <a:ahLst/>
              <a:cxnLst/>
              <a:rect l="l" t="t" r="r" b="b"/>
              <a:pathLst>
                <a:path w="10676" h="11607" extrusionOk="0">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avLst/>
              <a:gdLst/>
              <a:ahLst/>
              <a:cxnLst/>
              <a:rect l="l" t="t" r="r" b="b"/>
              <a:pathLst>
                <a:path w="4863" h="1952" extrusionOk="0">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24"/>
            <p:cNvSpPr/>
            <p:nvPr/>
          </p:nvSpPr>
          <p:spPr>
            <a:xfrm>
              <a:off x="5270013" y="3818024"/>
              <a:ext cx="331144" cy="323903"/>
            </a:xfrm>
            <a:custGeom>
              <a:avLst/>
              <a:gdLst/>
              <a:ahLst/>
              <a:cxnLst/>
              <a:rect l="l" t="t" r="r" b="b"/>
              <a:pathLst>
                <a:path w="16921" h="16551" extrusionOk="0">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avLst/>
              <a:gdLst/>
              <a:ahLst/>
              <a:cxnLst/>
              <a:rect l="l" t="t" r="r" b="b"/>
              <a:pathLst>
                <a:path w="6383" h="2315" extrusionOk="0">
                  <a:moveTo>
                    <a:pt x="1" y="1"/>
                  </a:moveTo>
                  <a:lnTo>
                    <a:pt x="3187" y="2314"/>
                  </a:lnTo>
                  <a:lnTo>
                    <a:pt x="63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24"/>
            <p:cNvSpPr/>
            <p:nvPr/>
          </p:nvSpPr>
          <p:spPr>
            <a:xfrm>
              <a:off x="5449392" y="3527429"/>
              <a:ext cx="151765" cy="81176"/>
            </a:xfrm>
            <a:custGeom>
              <a:avLst/>
              <a:gdLst/>
              <a:ahLst/>
              <a:cxnLst/>
              <a:rect l="l" t="t" r="r" b="b"/>
              <a:pathLst>
                <a:path w="7755" h="4148" extrusionOk="0">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24"/>
            <p:cNvSpPr/>
            <p:nvPr/>
          </p:nvSpPr>
          <p:spPr>
            <a:xfrm>
              <a:off x="5458805" y="3380673"/>
              <a:ext cx="113976" cy="76186"/>
            </a:xfrm>
            <a:custGeom>
              <a:avLst/>
              <a:gdLst/>
              <a:ahLst/>
              <a:cxnLst/>
              <a:rect l="l" t="t" r="r" b="b"/>
              <a:pathLst>
                <a:path w="5824" h="3893" extrusionOk="0">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24"/>
            <p:cNvSpPr/>
            <p:nvPr/>
          </p:nvSpPr>
          <p:spPr>
            <a:xfrm>
              <a:off x="5277313" y="3284741"/>
              <a:ext cx="248069" cy="323864"/>
            </a:xfrm>
            <a:custGeom>
              <a:avLst/>
              <a:gdLst/>
              <a:ahLst/>
              <a:cxnLst/>
              <a:rect l="l" t="t" r="r" b="b"/>
              <a:pathLst>
                <a:path w="12676" h="16549" extrusionOk="0">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24"/>
            <p:cNvSpPr/>
            <p:nvPr/>
          </p:nvSpPr>
          <p:spPr>
            <a:xfrm>
              <a:off x="5334281" y="3399852"/>
              <a:ext cx="19218" cy="140062"/>
            </a:xfrm>
            <a:custGeom>
              <a:avLst/>
              <a:gdLst/>
              <a:ahLst/>
              <a:cxnLst/>
              <a:rect l="l" t="t" r="r" b="b"/>
              <a:pathLst>
                <a:path w="982" h="7157" extrusionOk="0">
                  <a:moveTo>
                    <a:pt x="11" y="1"/>
                  </a:moveTo>
                  <a:lnTo>
                    <a:pt x="1" y="6196"/>
                  </a:lnTo>
                  <a:lnTo>
                    <a:pt x="491" y="7157"/>
                  </a:lnTo>
                  <a:lnTo>
                    <a:pt x="981" y="6196"/>
                  </a:lnTo>
                  <a:lnTo>
                    <a:pt x="9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24"/>
            <p:cNvSpPr/>
            <p:nvPr/>
          </p:nvSpPr>
          <p:spPr>
            <a:xfrm>
              <a:off x="5334281" y="3361867"/>
              <a:ext cx="19022" cy="19022"/>
            </a:xfrm>
            <a:custGeom>
              <a:avLst/>
              <a:gdLst/>
              <a:ahLst/>
              <a:cxnLst/>
              <a:rect l="l" t="t" r="r" b="b"/>
              <a:pathLst>
                <a:path w="972" h="972" extrusionOk="0">
                  <a:moveTo>
                    <a:pt x="1" y="1"/>
                  </a:moveTo>
                  <a:lnTo>
                    <a:pt x="1" y="971"/>
                  </a:lnTo>
                  <a:lnTo>
                    <a:pt x="971" y="971"/>
                  </a:lnTo>
                  <a:lnTo>
                    <a:pt x="9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0" name="Google Shape;1660;p124"/>
          <p:cNvSpPr/>
          <p:nvPr/>
        </p:nvSpPr>
        <p:spPr>
          <a:xfrm>
            <a:off x="5277117" y="2755255"/>
            <a:ext cx="324040" cy="322514"/>
          </a:xfrm>
          <a:custGeom>
            <a:avLst/>
            <a:gdLst/>
            <a:ahLst/>
            <a:cxnLst/>
            <a:rect l="l" t="t" r="r" b="b"/>
            <a:pathLst>
              <a:path w="16558" h="16480" extrusionOk="0">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avLst/>
              <a:gdLst/>
              <a:ahLst/>
              <a:cxnLst/>
              <a:rect l="l" t="t" r="r" b="b"/>
              <a:pathLst>
                <a:path w="15696" h="15666" extrusionOk="0">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24"/>
            <p:cNvSpPr/>
            <p:nvPr/>
          </p:nvSpPr>
          <p:spPr>
            <a:xfrm>
              <a:off x="5480312" y="2247433"/>
              <a:ext cx="123722" cy="132978"/>
            </a:xfrm>
            <a:custGeom>
              <a:avLst/>
              <a:gdLst/>
              <a:ahLst/>
              <a:cxnLst/>
              <a:rect l="l" t="t" r="r" b="b"/>
              <a:pathLst>
                <a:path w="6322" h="6795" extrusionOk="0">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avLst/>
              <a:gdLst/>
              <a:ahLst/>
              <a:cxnLst/>
              <a:rect l="l" t="t" r="r" b="b"/>
              <a:pathLst>
                <a:path w="12676" h="5827" extrusionOk="0">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24"/>
            <p:cNvSpPr/>
            <p:nvPr/>
          </p:nvSpPr>
          <p:spPr>
            <a:xfrm>
              <a:off x="5277313" y="1867775"/>
              <a:ext cx="152529" cy="180925"/>
            </a:xfrm>
            <a:custGeom>
              <a:avLst/>
              <a:gdLst/>
              <a:ahLst/>
              <a:cxnLst/>
              <a:rect l="l" t="t" r="r" b="b"/>
              <a:pathLst>
                <a:path w="7794" h="9245" extrusionOk="0">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24"/>
            <p:cNvSpPr/>
            <p:nvPr/>
          </p:nvSpPr>
          <p:spPr>
            <a:xfrm>
              <a:off x="5448824" y="1867775"/>
              <a:ext cx="152333" cy="180553"/>
            </a:xfrm>
            <a:custGeom>
              <a:avLst/>
              <a:gdLst/>
              <a:ahLst/>
              <a:cxnLst/>
              <a:rect l="l" t="t" r="r" b="b"/>
              <a:pathLst>
                <a:path w="7784" h="9226" extrusionOk="0">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avLst/>
              <a:gdLst/>
              <a:ahLst/>
              <a:cxnLst/>
              <a:rect l="l" t="t" r="r" b="b"/>
              <a:pathLst>
                <a:path w="15254" h="10610" extrusionOk="0">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24"/>
            <p:cNvSpPr/>
            <p:nvPr/>
          </p:nvSpPr>
          <p:spPr>
            <a:xfrm>
              <a:off x="4725752" y="3912273"/>
              <a:ext cx="323277" cy="230163"/>
            </a:xfrm>
            <a:custGeom>
              <a:avLst/>
              <a:gdLst/>
              <a:ahLst/>
              <a:cxnLst/>
              <a:rect l="l" t="t" r="r" b="b"/>
              <a:pathLst>
                <a:path w="16519" h="11761" extrusionOk="0">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24"/>
            <p:cNvSpPr/>
            <p:nvPr/>
          </p:nvSpPr>
          <p:spPr>
            <a:xfrm>
              <a:off x="4801331" y="3894503"/>
              <a:ext cx="135659" cy="56929"/>
            </a:xfrm>
            <a:custGeom>
              <a:avLst/>
              <a:gdLst/>
              <a:ahLst/>
              <a:cxnLst/>
              <a:rect l="l" t="t" r="r" b="b"/>
              <a:pathLst>
                <a:path w="6932" h="2909" extrusionOk="0">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24"/>
            <p:cNvSpPr/>
            <p:nvPr/>
          </p:nvSpPr>
          <p:spPr>
            <a:xfrm>
              <a:off x="4821097" y="3970415"/>
              <a:ext cx="95952" cy="114935"/>
            </a:xfrm>
            <a:custGeom>
              <a:avLst/>
              <a:gdLst/>
              <a:ahLst/>
              <a:cxnLst/>
              <a:rect l="l" t="t" r="r" b="b"/>
              <a:pathLst>
                <a:path w="4903" h="5873" extrusionOk="0">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3" name="Google Shape;1673;p124"/>
          <p:cNvSpPr/>
          <p:nvPr/>
        </p:nvSpPr>
        <p:spPr>
          <a:xfrm>
            <a:off x="4755302" y="3284741"/>
            <a:ext cx="227540" cy="323727"/>
          </a:xfrm>
          <a:custGeom>
            <a:avLst/>
            <a:gdLst/>
            <a:ahLst/>
            <a:cxnLst/>
            <a:rect l="l" t="t" r="r" b="b"/>
            <a:pathLst>
              <a:path w="11627" h="16542" extrusionOk="0">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avLst/>
              <a:gdLst/>
              <a:ahLst/>
              <a:cxnLst/>
              <a:rect l="l" t="t" r="r" b="b"/>
              <a:pathLst>
                <a:path w="2089" h="983" extrusionOk="0">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24"/>
            <p:cNvSpPr/>
            <p:nvPr/>
          </p:nvSpPr>
          <p:spPr>
            <a:xfrm>
              <a:off x="4705614" y="2858722"/>
              <a:ext cx="40882" cy="19237"/>
            </a:xfrm>
            <a:custGeom>
              <a:avLst/>
              <a:gdLst/>
              <a:ahLst/>
              <a:cxnLst/>
              <a:rect l="l" t="t" r="r" b="b"/>
              <a:pathLst>
                <a:path w="2089" h="983" extrusionOk="0">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24"/>
            <p:cNvSpPr/>
            <p:nvPr/>
          </p:nvSpPr>
          <p:spPr>
            <a:xfrm>
              <a:off x="4973234" y="2783495"/>
              <a:ext cx="39434" cy="27966"/>
            </a:xfrm>
            <a:custGeom>
              <a:avLst/>
              <a:gdLst/>
              <a:ahLst/>
              <a:cxnLst/>
              <a:rect l="l" t="t" r="r" b="b"/>
              <a:pathLst>
                <a:path w="2015" h="1429" extrusionOk="0">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24"/>
            <p:cNvSpPr/>
            <p:nvPr/>
          </p:nvSpPr>
          <p:spPr>
            <a:xfrm>
              <a:off x="4726711" y="2925730"/>
              <a:ext cx="39903" cy="27966"/>
            </a:xfrm>
            <a:custGeom>
              <a:avLst/>
              <a:gdLst/>
              <a:ahLst/>
              <a:cxnLst/>
              <a:rect l="l" t="t" r="r" b="b"/>
              <a:pathLst>
                <a:path w="2039" h="1429" extrusionOk="0">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24"/>
            <p:cNvSpPr/>
            <p:nvPr/>
          </p:nvSpPr>
          <p:spPr>
            <a:xfrm>
              <a:off x="4971492" y="2925788"/>
              <a:ext cx="41469" cy="28905"/>
            </a:xfrm>
            <a:custGeom>
              <a:avLst/>
              <a:gdLst/>
              <a:ahLst/>
              <a:cxnLst/>
              <a:rect l="l" t="t" r="r" b="b"/>
              <a:pathLst>
                <a:path w="2119" h="1477" extrusionOk="0">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24"/>
            <p:cNvSpPr/>
            <p:nvPr/>
          </p:nvSpPr>
          <p:spPr>
            <a:xfrm>
              <a:off x="4725360" y="2782164"/>
              <a:ext cx="41254" cy="28827"/>
            </a:xfrm>
            <a:custGeom>
              <a:avLst/>
              <a:gdLst/>
              <a:ahLst/>
              <a:cxnLst/>
              <a:rect l="l" t="t" r="r" b="b"/>
              <a:pathLst>
                <a:path w="2108" h="1473" extrusionOk="0">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24"/>
            <p:cNvSpPr/>
            <p:nvPr/>
          </p:nvSpPr>
          <p:spPr>
            <a:xfrm>
              <a:off x="4801155" y="3010468"/>
              <a:ext cx="135835" cy="57125"/>
            </a:xfrm>
            <a:custGeom>
              <a:avLst/>
              <a:gdLst/>
              <a:ahLst/>
              <a:cxnLst/>
              <a:rect l="l" t="t" r="r" b="b"/>
              <a:pathLst>
                <a:path w="6941" h="2919" extrusionOk="0">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24"/>
            <p:cNvSpPr/>
            <p:nvPr/>
          </p:nvSpPr>
          <p:spPr>
            <a:xfrm>
              <a:off x="4755870" y="2763886"/>
              <a:ext cx="226405" cy="227736"/>
            </a:xfrm>
            <a:custGeom>
              <a:avLst/>
              <a:gdLst/>
              <a:ahLst/>
              <a:cxnLst/>
              <a:rect l="l" t="t" r="r" b="b"/>
              <a:pathLst>
                <a:path w="11569" h="11637" extrusionOk="0">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avLst/>
              <a:gdLst/>
              <a:ahLst/>
              <a:cxnLst/>
              <a:rect l="l" t="t" r="r" b="b"/>
              <a:pathLst>
                <a:path w="16558" h="13569" extrusionOk="0">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24"/>
            <p:cNvSpPr/>
            <p:nvPr/>
          </p:nvSpPr>
          <p:spPr>
            <a:xfrm>
              <a:off x="4763737"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24"/>
            <p:cNvSpPr/>
            <p:nvPr/>
          </p:nvSpPr>
          <p:spPr>
            <a:xfrm>
              <a:off x="4953468" y="2264127"/>
              <a:ext cx="20744" cy="20549"/>
            </a:xfrm>
            <a:custGeom>
              <a:avLst/>
              <a:gdLst/>
              <a:ahLst/>
              <a:cxnLst/>
              <a:rect l="l" t="t" r="r" b="b"/>
              <a:pathLst>
                <a:path w="1060" h="1050" extrusionOk="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avLst/>
              <a:gdLst/>
              <a:ahLst/>
              <a:cxnLst/>
              <a:rect l="l" t="t" r="r" b="b"/>
              <a:pathLst>
                <a:path w="4902" h="8785" extrusionOk="0">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24"/>
            <p:cNvSpPr/>
            <p:nvPr/>
          </p:nvSpPr>
          <p:spPr>
            <a:xfrm>
              <a:off x="4859278" y="1876210"/>
              <a:ext cx="171531" cy="191199"/>
            </a:xfrm>
            <a:custGeom>
              <a:avLst/>
              <a:gdLst/>
              <a:ahLst/>
              <a:cxnLst/>
              <a:rect l="l" t="t" r="r" b="b"/>
              <a:pathLst>
                <a:path w="8765" h="9770" extrusionOk="0">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24"/>
            <p:cNvSpPr/>
            <p:nvPr/>
          </p:nvSpPr>
          <p:spPr>
            <a:xfrm>
              <a:off x="4705614" y="1782940"/>
              <a:ext cx="173625" cy="132352"/>
            </a:xfrm>
            <a:custGeom>
              <a:avLst/>
              <a:gdLst/>
              <a:ahLst/>
              <a:cxnLst/>
              <a:rect l="l" t="t" r="r" b="b"/>
              <a:pathLst>
                <a:path w="8872" h="6763" extrusionOk="0">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avLst/>
              <a:gdLst/>
              <a:ahLst/>
              <a:cxnLst/>
              <a:rect l="l" t="t" r="r" b="b"/>
              <a:pathLst>
                <a:path w="14627" h="10637" extrusionOk="0">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24"/>
            <p:cNvSpPr/>
            <p:nvPr/>
          </p:nvSpPr>
          <p:spPr>
            <a:xfrm>
              <a:off x="4127008" y="3912273"/>
              <a:ext cx="323277" cy="230163"/>
            </a:xfrm>
            <a:custGeom>
              <a:avLst/>
              <a:gdLst/>
              <a:ahLst/>
              <a:cxnLst/>
              <a:rect l="l" t="t" r="r" b="b"/>
              <a:pathLst>
                <a:path w="16519" h="11761" extrusionOk="0">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24"/>
            <p:cNvSpPr/>
            <p:nvPr/>
          </p:nvSpPr>
          <p:spPr>
            <a:xfrm>
              <a:off x="4257265" y="3856635"/>
              <a:ext cx="22466" cy="19120"/>
            </a:xfrm>
            <a:custGeom>
              <a:avLst/>
              <a:gdLst/>
              <a:ahLst/>
              <a:cxnLst/>
              <a:rect l="l" t="t" r="r" b="b"/>
              <a:pathLst>
                <a:path w="1148" h="977" extrusionOk="0">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24"/>
            <p:cNvSpPr/>
            <p:nvPr/>
          </p:nvSpPr>
          <p:spPr>
            <a:xfrm>
              <a:off x="4257265" y="4084176"/>
              <a:ext cx="22466" cy="19237"/>
            </a:xfrm>
            <a:custGeom>
              <a:avLst/>
              <a:gdLst/>
              <a:ahLst/>
              <a:cxnLst/>
              <a:rect l="l" t="t" r="r" b="b"/>
              <a:pathLst>
                <a:path w="1148" h="983" extrusionOk="0">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24"/>
            <p:cNvSpPr/>
            <p:nvPr/>
          </p:nvSpPr>
          <p:spPr>
            <a:xfrm>
              <a:off x="4143505" y="3970415"/>
              <a:ext cx="22466" cy="19179"/>
            </a:xfrm>
            <a:custGeom>
              <a:avLst/>
              <a:gdLst/>
              <a:ahLst/>
              <a:cxnLst/>
              <a:rect l="l" t="t" r="r" b="b"/>
              <a:pathLst>
                <a:path w="1148" h="980" extrusionOk="0">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24"/>
            <p:cNvSpPr/>
            <p:nvPr/>
          </p:nvSpPr>
          <p:spPr>
            <a:xfrm>
              <a:off x="4371026" y="3970415"/>
              <a:ext cx="22466" cy="19179"/>
            </a:xfrm>
            <a:custGeom>
              <a:avLst/>
              <a:gdLst/>
              <a:ahLst/>
              <a:cxnLst/>
              <a:rect l="l" t="t" r="r" b="b"/>
              <a:pathLst>
                <a:path w="1148" h="980" extrusionOk="0">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24"/>
            <p:cNvSpPr/>
            <p:nvPr/>
          </p:nvSpPr>
          <p:spPr>
            <a:xfrm>
              <a:off x="4201491" y="3893094"/>
              <a:ext cx="136559" cy="152470"/>
            </a:xfrm>
            <a:custGeom>
              <a:avLst/>
              <a:gdLst/>
              <a:ahLst/>
              <a:cxnLst/>
              <a:rect l="l" t="t" r="r" b="b"/>
              <a:pathLst>
                <a:path w="6978" h="7791" extrusionOk="0">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avLst/>
              <a:gdLst/>
              <a:ahLst/>
              <a:cxnLst/>
              <a:rect l="l" t="t" r="r" b="b"/>
              <a:pathLst>
                <a:path w="4825" h="2905" extrusionOk="0">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24"/>
            <p:cNvSpPr/>
            <p:nvPr/>
          </p:nvSpPr>
          <p:spPr>
            <a:xfrm>
              <a:off x="3603119" y="4027951"/>
              <a:ext cx="22408" cy="19198"/>
            </a:xfrm>
            <a:custGeom>
              <a:avLst/>
              <a:gdLst/>
              <a:ahLst/>
              <a:cxnLst/>
              <a:rect l="l" t="t" r="r" b="b"/>
              <a:pathLst>
                <a:path w="1145" h="981" extrusionOk="0">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24"/>
            <p:cNvSpPr/>
            <p:nvPr/>
          </p:nvSpPr>
          <p:spPr>
            <a:xfrm>
              <a:off x="3520181" y="3817946"/>
              <a:ext cx="349383" cy="295409"/>
            </a:xfrm>
            <a:custGeom>
              <a:avLst/>
              <a:gdLst/>
              <a:ahLst/>
              <a:cxnLst/>
              <a:rect l="l" t="t" r="r" b="b"/>
              <a:pathLst>
                <a:path w="17853" h="15095" extrusionOk="0">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avLst/>
              <a:gdLst/>
              <a:ahLst/>
              <a:cxnLst/>
              <a:rect l="l" t="t" r="r" b="b"/>
              <a:pathLst>
                <a:path w="12618" h="14696" extrusionOk="0">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24"/>
            <p:cNvSpPr/>
            <p:nvPr/>
          </p:nvSpPr>
          <p:spPr>
            <a:xfrm>
              <a:off x="3006997" y="4103922"/>
              <a:ext cx="44346" cy="38005"/>
            </a:xfrm>
            <a:custGeom>
              <a:avLst/>
              <a:gdLst/>
              <a:ahLst/>
              <a:cxnLst/>
              <a:rect l="l" t="t" r="r" b="b"/>
              <a:pathLst>
                <a:path w="2266" h="1942" extrusionOk="0">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24"/>
            <p:cNvSpPr/>
            <p:nvPr/>
          </p:nvSpPr>
          <p:spPr>
            <a:xfrm>
              <a:off x="3120757" y="4103922"/>
              <a:ext cx="44346" cy="38005"/>
            </a:xfrm>
            <a:custGeom>
              <a:avLst/>
              <a:gdLst/>
              <a:ahLst/>
              <a:cxnLst/>
              <a:rect l="l" t="t" r="r" b="b"/>
              <a:pathLst>
                <a:path w="2266" h="1942" extrusionOk="0">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avLst/>
              <a:gdLst/>
              <a:ahLst/>
              <a:cxnLst/>
              <a:rect l="l" t="t" r="r" b="b"/>
              <a:pathLst>
                <a:path w="8735" h="5343" extrusionOk="0">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24"/>
            <p:cNvSpPr/>
            <p:nvPr/>
          </p:nvSpPr>
          <p:spPr>
            <a:xfrm>
              <a:off x="2411130" y="3945092"/>
              <a:ext cx="170944" cy="67536"/>
            </a:xfrm>
            <a:custGeom>
              <a:avLst/>
              <a:gdLst/>
              <a:ahLst/>
              <a:cxnLst/>
              <a:rect l="l" t="t" r="r" b="b"/>
              <a:pathLst>
                <a:path w="8735" h="3451" extrusionOk="0">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24"/>
            <p:cNvSpPr/>
            <p:nvPr/>
          </p:nvSpPr>
          <p:spPr>
            <a:xfrm>
              <a:off x="2328818" y="3902214"/>
              <a:ext cx="335762" cy="216229"/>
            </a:xfrm>
            <a:custGeom>
              <a:avLst/>
              <a:gdLst/>
              <a:ahLst/>
              <a:cxnLst/>
              <a:rect l="l" t="t" r="r" b="b"/>
              <a:pathLst>
                <a:path w="17157" h="11049" extrusionOk="0">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avLst/>
              <a:gdLst/>
              <a:ahLst/>
              <a:cxnLst/>
              <a:rect l="l" t="t" r="r" b="b"/>
              <a:pathLst>
                <a:path w="16538" h="7755" extrusionOk="0">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24"/>
            <p:cNvSpPr/>
            <p:nvPr/>
          </p:nvSpPr>
          <p:spPr>
            <a:xfrm>
              <a:off x="4165952" y="3284741"/>
              <a:ext cx="208557" cy="58162"/>
            </a:xfrm>
            <a:custGeom>
              <a:avLst/>
              <a:gdLst/>
              <a:ahLst/>
              <a:cxnLst/>
              <a:rect l="l" t="t" r="r" b="b"/>
              <a:pathLst>
                <a:path w="10657" h="2972" extrusionOk="0">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24"/>
            <p:cNvSpPr/>
            <p:nvPr/>
          </p:nvSpPr>
          <p:spPr>
            <a:xfrm>
              <a:off x="4317502" y="3551598"/>
              <a:ext cx="51430" cy="51450"/>
            </a:xfrm>
            <a:custGeom>
              <a:avLst/>
              <a:gdLst/>
              <a:ahLst/>
              <a:cxnLst/>
              <a:rect l="l" t="t" r="r" b="b"/>
              <a:pathLst>
                <a:path w="2628" h="2629" extrusionOk="0">
                  <a:moveTo>
                    <a:pt x="1" y="1"/>
                  </a:moveTo>
                  <a:lnTo>
                    <a:pt x="1" y="2628"/>
                  </a:lnTo>
                  <a:lnTo>
                    <a:pt x="26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24"/>
            <p:cNvSpPr/>
            <p:nvPr/>
          </p:nvSpPr>
          <p:spPr>
            <a:xfrm>
              <a:off x="4165756" y="3456840"/>
              <a:ext cx="208753" cy="151765"/>
            </a:xfrm>
            <a:custGeom>
              <a:avLst/>
              <a:gdLst/>
              <a:ahLst/>
              <a:cxnLst/>
              <a:rect l="l" t="t" r="r" b="b"/>
              <a:pathLst>
                <a:path w="10667" h="7755" extrusionOk="0">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avLst/>
              <a:gdLst/>
              <a:ahLst/>
              <a:cxnLst/>
              <a:rect l="l" t="t" r="r" b="b"/>
              <a:pathLst>
                <a:path w="14578" h="12608" extrusionOk="0">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24"/>
            <p:cNvSpPr/>
            <p:nvPr/>
          </p:nvSpPr>
          <p:spPr>
            <a:xfrm>
              <a:off x="3626290" y="3284741"/>
              <a:ext cx="132763" cy="77145"/>
            </a:xfrm>
            <a:custGeom>
              <a:avLst/>
              <a:gdLst/>
              <a:ahLst/>
              <a:cxnLst/>
              <a:rect l="l" t="t" r="r" b="b"/>
              <a:pathLst>
                <a:path w="6784" h="3942" extrusionOk="0">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avLst/>
              <a:gdLst/>
              <a:ahLst/>
              <a:cxnLst/>
              <a:rect l="l" t="t" r="r" b="b"/>
              <a:pathLst>
                <a:path w="7010" h="4787" extrusionOk="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24"/>
            <p:cNvSpPr/>
            <p:nvPr/>
          </p:nvSpPr>
          <p:spPr>
            <a:xfrm>
              <a:off x="2956741" y="3304311"/>
              <a:ext cx="274352" cy="284763"/>
            </a:xfrm>
            <a:custGeom>
              <a:avLst/>
              <a:gdLst/>
              <a:ahLst/>
              <a:cxnLst/>
              <a:rect l="l" t="t" r="r" b="b"/>
              <a:pathLst>
                <a:path w="14019" h="14551" extrusionOk="0">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24"/>
            <p:cNvSpPr/>
            <p:nvPr/>
          </p:nvSpPr>
          <p:spPr>
            <a:xfrm>
              <a:off x="2918951" y="3407641"/>
              <a:ext cx="155210" cy="166091"/>
            </a:xfrm>
            <a:custGeom>
              <a:avLst/>
              <a:gdLst/>
              <a:ahLst/>
              <a:cxnLst/>
              <a:rect l="l" t="t" r="r" b="b"/>
              <a:pathLst>
                <a:path w="7931" h="8487" extrusionOk="0">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avLst/>
              <a:gdLst/>
              <a:ahLst/>
              <a:cxnLst/>
              <a:rect l="l" t="t" r="r" b="b"/>
              <a:pathLst>
                <a:path w="1148" h="977" extrusionOk="0">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24"/>
            <p:cNvSpPr/>
            <p:nvPr/>
          </p:nvSpPr>
          <p:spPr>
            <a:xfrm>
              <a:off x="2354337" y="3284741"/>
              <a:ext cx="284724" cy="323883"/>
            </a:xfrm>
            <a:custGeom>
              <a:avLst/>
              <a:gdLst/>
              <a:ahLst/>
              <a:cxnLst/>
              <a:rect l="l" t="t" r="r" b="b"/>
              <a:pathLst>
                <a:path w="14549" h="16550" extrusionOk="0">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24"/>
            <p:cNvSpPr/>
            <p:nvPr/>
          </p:nvSpPr>
          <p:spPr>
            <a:xfrm>
              <a:off x="2467335" y="3418815"/>
              <a:ext cx="62957" cy="74640"/>
            </a:xfrm>
            <a:custGeom>
              <a:avLst/>
              <a:gdLst/>
              <a:ahLst/>
              <a:cxnLst/>
              <a:rect l="l" t="t" r="r" b="b"/>
              <a:pathLst>
                <a:path w="3217" h="3814" extrusionOk="0">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avLst/>
              <a:gdLst/>
              <a:ahLst/>
              <a:cxnLst/>
              <a:rect l="l" t="t" r="r" b="b"/>
              <a:pathLst>
                <a:path w="6059" h="5966" extrusionOk="0">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24"/>
            <p:cNvSpPr/>
            <p:nvPr/>
          </p:nvSpPr>
          <p:spPr>
            <a:xfrm>
              <a:off x="4291219" y="2870699"/>
              <a:ext cx="118575" cy="116755"/>
            </a:xfrm>
            <a:custGeom>
              <a:avLst/>
              <a:gdLst/>
              <a:ahLst/>
              <a:cxnLst/>
              <a:rect l="l" t="t" r="r" b="b"/>
              <a:pathLst>
                <a:path w="6059" h="5966" extrusionOk="0">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24"/>
            <p:cNvSpPr/>
            <p:nvPr/>
          </p:nvSpPr>
          <p:spPr>
            <a:xfrm>
              <a:off x="4220807" y="2799386"/>
              <a:ext cx="142567" cy="142548"/>
            </a:xfrm>
            <a:custGeom>
              <a:avLst/>
              <a:gdLst/>
              <a:ahLst/>
              <a:cxnLst/>
              <a:rect l="l" t="t" r="r" b="b"/>
              <a:pathLst>
                <a:path w="7285" h="7284" extrusionOk="0">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24"/>
            <p:cNvSpPr/>
            <p:nvPr/>
          </p:nvSpPr>
          <p:spPr>
            <a:xfrm>
              <a:off x="4107438" y="2902402"/>
              <a:ext cx="153116" cy="152196"/>
            </a:xfrm>
            <a:custGeom>
              <a:avLst/>
              <a:gdLst/>
              <a:ahLst/>
              <a:cxnLst/>
              <a:rect l="l" t="t" r="r" b="b"/>
              <a:pathLst>
                <a:path w="7824" h="7777" extrusionOk="0">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24"/>
            <p:cNvSpPr/>
            <p:nvPr/>
          </p:nvSpPr>
          <p:spPr>
            <a:xfrm>
              <a:off x="4299282" y="3020762"/>
              <a:ext cx="132959" cy="57007"/>
            </a:xfrm>
            <a:custGeom>
              <a:avLst/>
              <a:gdLst/>
              <a:ahLst/>
              <a:cxnLst/>
              <a:rect l="l" t="t" r="r" b="b"/>
              <a:pathLst>
                <a:path w="6794" h="2913" extrusionOk="0">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 name="Google Shape;1733;p124"/>
          <p:cNvSpPr/>
          <p:nvPr/>
        </p:nvSpPr>
        <p:spPr>
          <a:xfrm>
            <a:off x="3588304" y="2753788"/>
            <a:ext cx="208929" cy="325508"/>
          </a:xfrm>
          <a:custGeom>
            <a:avLst/>
            <a:gdLst/>
            <a:ahLst/>
            <a:cxnLst/>
            <a:rect l="l" t="t" r="r" b="b"/>
            <a:pathLst>
              <a:path w="10676" h="16633" extrusionOk="0">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24"/>
          <p:cNvSpPr/>
          <p:nvPr/>
        </p:nvSpPr>
        <p:spPr>
          <a:xfrm>
            <a:off x="2927778" y="2753905"/>
            <a:ext cx="323649" cy="324060"/>
          </a:xfrm>
          <a:custGeom>
            <a:avLst/>
            <a:gdLst/>
            <a:ahLst/>
            <a:cxnLst/>
            <a:rect l="l" t="t" r="r" b="b"/>
            <a:pathLst>
              <a:path w="16538" h="16559" extrusionOk="0">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24"/>
          <p:cNvSpPr/>
          <p:nvPr/>
        </p:nvSpPr>
        <p:spPr>
          <a:xfrm>
            <a:off x="2392323" y="2753905"/>
            <a:ext cx="208949" cy="323864"/>
          </a:xfrm>
          <a:custGeom>
            <a:avLst/>
            <a:gdLst/>
            <a:ahLst/>
            <a:cxnLst/>
            <a:rect l="l" t="t" r="r" b="b"/>
            <a:pathLst>
              <a:path w="10677" h="16549" extrusionOk="0">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24"/>
          <p:cNvSpPr/>
          <p:nvPr/>
        </p:nvSpPr>
        <p:spPr>
          <a:xfrm>
            <a:off x="4108005" y="2303658"/>
            <a:ext cx="324236" cy="208734"/>
          </a:xfrm>
          <a:custGeom>
            <a:avLst/>
            <a:gdLst/>
            <a:ahLst/>
            <a:cxnLst/>
            <a:rect l="l" t="t" r="r" b="b"/>
            <a:pathLst>
              <a:path w="16568" h="10666" extrusionOk="0">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avLst/>
              <a:gdLst/>
              <a:ahLst/>
              <a:cxnLst/>
              <a:rect l="l" t="t" r="r" b="b"/>
              <a:pathLst>
                <a:path w="6784" h="5814" extrusionOk="0">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24"/>
            <p:cNvSpPr/>
            <p:nvPr/>
          </p:nvSpPr>
          <p:spPr>
            <a:xfrm>
              <a:off x="3682495" y="2295987"/>
              <a:ext cx="96128" cy="205094"/>
            </a:xfrm>
            <a:custGeom>
              <a:avLst/>
              <a:gdLst/>
              <a:ahLst/>
              <a:cxnLst/>
              <a:rect l="l" t="t" r="r" b="b"/>
              <a:pathLst>
                <a:path w="4912" h="10480" extrusionOk="0">
                  <a:moveTo>
                    <a:pt x="4912" y="0"/>
                  </a:moveTo>
                  <a:lnTo>
                    <a:pt x="0" y="2078"/>
                  </a:lnTo>
                  <a:lnTo>
                    <a:pt x="0" y="8391"/>
                  </a:lnTo>
                  <a:lnTo>
                    <a:pt x="4912" y="10480"/>
                  </a:lnTo>
                  <a:lnTo>
                    <a:pt x="49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24"/>
            <p:cNvSpPr/>
            <p:nvPr/>
          </p:nvSpPr>
          <p:spPr>
            <a:xfrm>
              <a:off x="3835591" y="2380960"/>
              <a:ext cx="25343" cy="53739"/>
            </a:xfrm>
            <a:custGeom>
              <a:avLst/>
              <a:gdLst/>
              <a:ahLst/>
              <a:cxnLst/>
              <a:rect l="l" t="t" r="r" b="b"/>
              <a:pathLst>
                <a:path w="1295" h="2746" extrusionOk="0">
                  <a:moveTo>
                    <a:pt x="0" y="1"/>
                  </a:moveTo>
                  <a:lnTo>
                    <a:pt x="0" y="11"/>
                  </a:lnTo>
                  <a:lnTo>
                    <a:pt x="0" y="2746"/>
                  </a:lnTo>
                  <a:cubicBezTo>
                    <a:pt x="1294" y="2285"/>
                    <a:pt x="1294" y="46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24"/>
            <p:cNvSpPr/>
            <p:nvPr/>
          </p:nvSpPr>
          <p:spPr>
            <a:xfrm>
              <a:off x="3797410" y="2265673"/>
              <a:ext cx="19002" cy="264332"/>
            </a:xfrm>
            <a:custGeom>
              <a:avLst/>
              <a:gdLst/>
              <a:ahLst/>
              <a:cxnLst/>
              <a:rect l="l" t="t" r="r" b="b"/>
              <a:pathLst>
                <a:path w="971" h="13507" extrusionOk="0">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24"/>
            <p:cNvSpPr/>
            <p:nvPr/>
          </p:nvSpPr>
          <p:spPr>
            <a:xfrm>
              <a:off x="3549732" y="2473428"/>
              <a:ext cx="96324" cy="76773"/>
            </a:xfrm>
            <a:custGeom>
              <a:avLst/>
              <a:gdLst/>
              <a:ahLst/>
              <a:cxnLst/>
              <a:rect l="l" t="t" r="r" b="b"/>
              <a:pathLst>
                <a:path w="4922" h="3923" extrusionOk="0">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avLst/>
              <a:gdLst/>
              <a:ahLst/>
              <a:cxnLst/>
              <a:rect l="l" t="t" r="r" b="b"/>
              <a:pathLst>
                <a:path w="12245" h="8307" extrusionOk="0">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24"/>
            <p:cNvSpPr/>
            <p:nvPr/>
          </p:nvSpPr>
          <p:spPr>
            <a:xfrm>
              <a:off x="2926427" y="2279998"/>
              <a:ext cx="256895" cy="256876"/>
            </a:xfrm>
            <a:custGeom>
              <a:avLst/>
              <a:gdLst/>
              <a:ahLst/>
              <a:cxnLst/>
              <a:rect l="l" t="t" r="r" b="b"/>
              <a:pathLst>
                <a:path w="13127" h="13126" extrusionOk="0">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avLst/>
              <a:gdLst/>
              <a:ahLst/>
              <a:cxnLst/>
              <a:rect l="l" t="t" r="r" b="b"/>
              <a:pathLst>
                <a:path w="3118" h="6802" extrusionOk="0">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24"/>
            <p:cNvSpPr/>
            <p:nvPr/>
          </p:nvSpPr>
          <p:spPr>
            <a:xfrm>
              <a:off x="2493050" y="2303462"/>
              <a:ext cx="22466" cy="19296"/>
            </a:xfrm>
            <a:custGeom>
              <a:avLst/>
              <a:gdLst/>
              <a:ahLst/>
              <a:cxnLst/>
              <a:rect l="l" t="t" r="r" b="b"/>
              <a:pathLst>
                <a:path w="1148" h="986" extrusionOk="0">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24"/>
            <p:cNvSpPr/>
            <p:nvPr/>
          </p:nvSpPr>
          <p:spPr>
            <a:xfrm>
              <a:off x="2343222" y="2246064"/>
              <a:ext cx="278188" cy="323864"/>
            </a:xfrm>
            <a:custGeom>
              <a:avLst/>
              <a:gdLst/>
              <a:ahLst/>
              <a:cxnLst/>
              <a:rect l="l" t="t" r="r" b="b"/>
              <a:pathLst>
                <a:path w="14215" h="16549" extrusionOk="0">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avLst/>
              <a:gdLst/>
              <a:ahLst/>
              <a:cxnLst/>
              <a:rect l="l" t="t" r="r" b="b"/>
              <a:pathLst>
                <a:path w="12627" h="2442" extrusionOk="0">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24"/>
            <p:cNvSpPr/>
            <p:nvPr/>
          </p:nvSpPr>
          <p:spPr>
            <a:xfrm>
              <a:off x="1818511" y="4122924"/>
              <a:ext cx="247306" cy="19002"/>
            </a:xfrm>
            <a:custGeom>
              <a:avLst/>
              <a:gdLst/>
              <a:ahLst/>
              <a:cxnLst/>
              <a:rect l="l" t="t" r="r" b="b"/>
              <a:pathLst>
                <a:path w="12637" h="971" extrusionOk="0">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24"/>
            <p:cNvSpPr/>
            <p:nvPr/>
          </p:nvSpPr>
          <p:spPr>
            <a:xfrm>
              <a:off x="1837689" y="3817887"/>
              <a:ext cx="208753" cy="200690"/>
            </a:xfrm>
            <a:custGeom>
              <a:avLst/>
              <a:gdLst/>
              <a:ahLst/>
              <a:cxnLst/>
              <a:rect l="l" t="t" r="r" b="b"/>
              <a:pathLst>
                <a:path w="10667" h="10255" extrusionOk="0">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4" name="Google Shape;1754;p124"/>
          <p:cNvSpPr/>
          <p:nvPr/>
        </p:nvSpPr>
        <p:spPr>
          <a:xfrm>
            <a:off x="1780154" y="3284741"/>
            <a:ext cx="323844" cy="323864"/>
          </a:xfrm>
          <a:custGeom>
            <a:avLst/>
            <a:gdLst/>
            <a:ahLst/>
            <a:cxnLst/>
            <a:rect l="l" t="t" r="r" b="b"/>
            <a:pathLst>
              <a:path w="16548" h="16549" extrusionOk="0">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24"/>
          <p:cNvSpPr/>
          <p:nvPr/>
        </p:nvSpPr>
        <p:spPr>
          <a:xfrm>
            <a:off x="1780154" y="2753905"/>
            <a:ext cx="323844" cy="323864"/>
          </a:xfrm>
          <a:custGeom>
            <a:avLst/>
            <a:gdLst/>
            <a:ahLst/>
            <a:cxnLst/>
            <a:rect l="l" t="t" r="r" b="b"/>
            <a:pathLst>
              <a:path w="16548" h="16549" extrusionOk="0">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avLst/>
              <a:gdLst/>
              <a:ahLst/>
              <a:cxnLst/>
              <a:rect l="l" t="t" r="r" b="b"/>
              <a:pathLst>
                <a:path w="6328" h="6802" extrusionOk="0">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24"/>
            <p:cNvSpPr/>
            <p:nvPr/>
          </p:nvSpPr>
          <p:spPr>
            <a:xfrm>
              <a:off x="1983310" y="2438378"/>
              <a:ext cx="123937" cy="132919"/>
            </a:xfrm>
            <a:custGeom>
              <a:avLst/>
              <a:gdLst/>
              <a:ahLst/>
              <a:cxnLst/>
              <a:rect l="l" t="t" r="r" b="b"/>
              <a:pathLst>
                <a:path w="6333" h="6792" extrusionOk="0">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24"/>
            <p:cNvSpPr/>
            <p:nvPr/>
          </p:nvSpPr>
          <p:spPr>
            <a:xfrm>
              <a:off x="1894677" y="2416831"/>
              <a:ext cx="94973" cy="38005"/>
            </a:xfrm>
            <a:custGeom>
              <a:avLst/>
              <a:gdLst/>
              <a:ahLst/>
              <a:cxnLst/>
              <a:rect l="l" t="t" r="r" b="b"/>
              <a:pathLst>
                <a:path w="4853" h="1942" extrusionOk="0">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24"/>
            <p:cNvSpPr/>
            <p:nvPr/>
          </p:nvSpPr>
          <p:spPr>
            <a:xfrm>
              <a:off x="1833286" y="2245946"/>
              <a:ext cx="194174" cy="151922"/>
            </a:xfrm>
            <a:custGeom>
              <a:avLst/>
              <a:gdLst/>
              <a:ahLst/>
              <a:cxnLst/>
              <a:rect l="l" t="t" r="r" b="b"/>
              <a:pathLst>
                <a:path w="9922" h="7763" extrusionOk="0">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4"/>
            <p:cNvSpPr/>
            <p:nvPr/>
          </p:nvSpPr>
          <p:spPr>
            <a:xfrm>
              <a:off x="1797219" y="2244968"/>
              <a:ext cx="42995" cy="40177"/>
            </a:xfrm>
            <a:custGeom>
              <a:avLst/>
              <a:gdLst/>
              <a:ahLst/>
              <a:cxnLst/>
              <a:rect l="l" t="t" r="r" b="b"/>
              <a:pathLst>
                <a:path w="2197" h="2053" extrusionOk="0">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4"/>
            <p:cNvSpPr/>
            <p:nvPr/>
          </p:nvSpPr>
          <p:spPr>
            <a:xfrm>
              <a:off x="1797277" y="2358748"/>
              <a:ext cx="42937" cy="38396"/>
            </a:xfrm>
            <a:custGeom>
              <a:avLst/>
              <a:gdLst/>
              <a:ahLst/>
              <a:cxnLst/>
              <a:rect l="l" t="t" r="r" b="b"/>
              <a:pathLst>
                <a:path w="2194" h="1962" extrusionOk="0">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24"/>
            <p:cNvSpPr/>
            <p:nvPr/>
          </p:nvSpPr>
          <p:spPr>
            <a:xfrm>
              <a:off x="2043938" y="2244870"/>
              <a:ext cx="42800" cy="40275"/>
            </a:xfrm>
            <a:custGeom>
              <a:avLst/>
              <a:gdLst/>
              <a:ahLst/>
              <a:cxnLst/>
              <a:rect l="l" t="t" r="r" b="b"/>
              <a:pathLst>
                <a:path w="2187" h="2058" extrusionOk="0">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24"/>
            <p:cNvSpPr/>
            <p:nvPr/>
          </p:nvSpPr>
          <p:spPr>
            <a:xfrm>
              <a:off x="2043938" y="2358826"/>
              <a:ext cx="42800" cy="40177"/>
            </a:xfrm>
            <a:custGeom>
              <a:avLst/>
              <a:gdLst/>
              <a:ahLst/>
              <a:cxnLst/>
              <a:rect l="l" t="t" r="r" b="b"/>
              <a:pathLst>
                <a:path w="2187" h="2053" extrusionOk="0">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avLst/>
              <a:gdLst/>
              <a:ahLst/>
              <a:cxnLst/>
              <a:rect l="l" t="t" r="r" b="b"/>
              <a:pathLst>
                <a:path w="8962" h="7824" extrusionOk="0">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24"/>
            <p:cNvSpPr/>
            <p:nvPr/>
          </p:nvSpPr>
          <p:spPr>
            <a:xfrm>
              <a:off x="4201628" y="1916133"/>
              <a:ext cx="137381" cy="170944"/>
            </a:xfrm>
            <a:custGeom>
              <a:avLst/>
              <a:gdLst/>
              <a:ahLst/>
              <a:cxnLst/>
              <a:rect l="l" t="t" r="r" b="b"/>
              <a:pathLst>
                <a:path w="7020" h="8735" extrusionOk="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24"/>
            <p:cNvSpPr/>
            <p:nvPr/>
          </p:nvSpPr>
          <p:spPr>
            <a:xfrm>
              <a:off x="4318265" y="1916133"/>
              <a:ext cx="113780" cy="170944"/>
            </a:xfrm>
            <a:custGeom>
              <a:avLst/>
              <a:gdLst/>
              <a:ahLst/>
              <a:cxnLst/>
              <a:rect l="l" t="t" r="r" b="b"/>
              <a:pathLst>
                <a:path w="5814" h="8735" extrusionOk="0">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24"/>
            <p:cNvSpPr/>
            <p:nvPr/>
          </p:nvSpPr>
          <p:spPr>
            <a:xfrm>
              <a:off x="4108396" y="1916133"/>
              <a:ext cx="113584" cy="170944"/>
            </a:xfrm>
            <a:custGeom>
              <a:avLst/>
              <a:gdLst/>
              <a:ahLst/>
              <a:cxnLst/>
              <a:rect l="l" t="t" r="r" b="b"/>
              <a:pathLst>
                <a:path w="5804" h="8735" extrusionOk="0">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avLst/>
              <a:gdLst/>
              <a:ahLst/>
              <a:cxnLst/>
              <a:rect l="l" t="t" r="r" b="b"/>
              <a:pathLst>
                <a:path w="1148" h="983" extrusionOk="0">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24"/>
            <p:cNvSpPr/>
            <p:nvPr/>
          </p:nvSpPr>
          <p:spPr>
            <a:xfrm>
              <a:off x="3530749" y="1849164"/>
              <a:ext cx="323844" cy="227932"/>
            </a:xfrm>
            <a:custGeom>
              <a:avLst/>
              <a:gdLst/>
              <a:ahLst/>
              <a:cxnLst/>
              <a:rect l="l" t="t" r="r" b="b"/>
              <a:pathLst>
                <a:path w="16548" h="11647" extrusionOk="0">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24"/>
            <p:cNvSpPr/>
            <p:nvPr/>
          </p:nvSpPr>
          <p:spPr>
            <a:xfrm>
              <a:off x="3664079" y="1773389"/>
              <a:ext cx="57184" cy="75795"/>
            </a:xfrm>
            <a:custGeom>
              <a:avLst/>
              <a:gdLst/>
              <a:ahLst/>
              <a:cxnLst/>
              <a:rect l="l" t="t" r="r" b="b"/>
              <a:pathLst>
                <a:path w="2922" h="3873" extrusionOk="0">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24"/>
            <p:cNvSpPr/>
            <p:nvPr/>
          </p:nvSpPr>
          <p:spPr>
            <a:xfrm>
              <a:off x="3683062" y="1840965"/>
              <a:ext cx="19022" cy="46205"/>
            </a:xfrm>
            <a:custGeom>
              <a:avLst/>
              <a:gdLst/>
              <a:ahLst/>
              <a:cxnLst/>
              <a:rect l="l" t="t" r="r" b="b"/>
              <a:pathLst>
                <a:path w="972" h="2361" extrusionOk="0">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avLst/>
              <a:gdLst/>
              <a:ahLst/>
              <a:cxnLst/>
              <a:rect l="l" t="t" r="r" b="b"/>
              <a:pathLst>
                <a:path w="16686" h="11706" extrusionOk="0">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24"/>
            <p:cNvSpPr/>
            <p:nvPr/>
          </p:nvSpPr>
          <p:spPr>
            <a:xfrm>
              <a:off x="3097939" y="2011087"/>
              <a:ext cx="134505" cy="77341"/>
            </a:xfrm>
            <a:custGeom>
              <a:avLst/>
              <a:gdLst/>
              <a:ahLst/>
              <a:cxnLst/>
              <a:rect l="l" t="t" r="r" b="b"/>
              <a:pathLst>
                <a:path w="6873" h="3952" extrusionOk="0">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24"/>
            <p:cNvSpPr/>
            <p:nvPr/>
          </p:nvSpPr>
          <p:spPr>
            <a:xfrm>
              <a:off x="2927386" y="1763056"/>
              <a:ext cx="137949" cy="132939"/>
            </a:xfrm>
            <a:custGeom>
              <a:avLst/>
              <a:gdLst/>
              <a:ahLst/>
              <a:cxnLst/>
              <a:rect l="l" t="t" r="r" b="b"/>
              <a:pathLst>
                <a:path w="7049" h="6793" extrusionOk="0">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avLst/>
              <a:gdLst/>
              <a:ahLst/>
              <a:cxnLst/>
              <a:rect l="l" t="t" r="r" b="b"/>
              <a:pathLst>
                <a:path w="10677" h="2432" extrusionOk="0">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24"/>
            <p:cNvSpPr/>
            <p:nvPr/>
          </p:nvSpPr>
          <p:spPr>
            <a:xfrm>
              <a:off x="2411325" y="1763233"/>
              <a:ext cx="191864" cy="257267"/>
            </a:xfrm>
            <a:custGeom>
              <a:avLst/>
              <a:gdLst/>
              <a:ahLst/>
              <a:cxnLst/>
              <a:rect l="l" t="t" r="r" b="b"/>
              <a:pathLst>
                <a:path w="9804" h="13146" extrusionOk="0">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4" name="Google Shape;554;p66"/>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400" dirty="0"/>
              <a:t>Class Anak dari Mobil</a:t>
            </a:r>
            <a:endParaRPr sz="2400" dirty="0"/>
          </a:p>
        </p:txBody>
      </p:sp>
      <p:pic>
        <p:nvPicPr>
          <p:cNvPr id="2" name="Google Shape;548;p65">
            <a:extLst>
              <a:ext uri="{FF2B5EF4-FFF2-40B4-BE49-F238E27FC236}">
                <a16:creationId xmlns:a16="http://schemas.microsoft.com/office/drawing/2014/main" id="{D0C06EEC-94C8-A891-E39D-871846C090B4}"/>
              </a:ext>
            </a:extLst>
          </p:cNvPr>
          <p:cNvPicPr preferRelativeResize="0"/>
          <p:nvPr/>
        </p:nvPicPr>
        <p:blipFill rotWithShape="1">
          <a:blip r:embed="rId3"/>
          <a:srcRect l="3207" t="32822" r="13730" b="37021"/>
          <a:stretch/>
        </p:blipFill>
        <p:spPr>
          <a:xfrm>
            <a:off x="4572000" y="2979253"/>
            <a:ext cx="3960000" cy="1440000"/>
          </a:xfrm>
          <a:prstGeom prst="rect">
            <a:avLst/>
          </a:prstGeom>
          <a:noFill/>
          <a:ln w="28575" cap="flat" cmpd="sng">
            <a:solidFill>
              <a:schemeClr val="accent1"/>
            </a:solidFill>
            <a:prstDash val="solid"/>
            <a:round/>
            <a:headEnd type="none" w="sm" len="sm"/>
            <a:tailEnd type="none" w="sm" len="sm"/>
          </a:ln>
        </p:spPr>
      </p:pic>
      <p:pic>
        <p:nvPicPr>
          <p:cNvPr id="3" name="Google Shape;548;p65">
            <a:extLst>
              <a:ext uri="{FF2B5EF4-FFF2-40B4-BE49-F238E27FC236}">
                <a16:creationId xmlns:a16="http://schemas.microsoft.com/office/drawing/2014/main" id="{E1ABA501-BE54-6AD9-56A1-2632BED8EC92}"/>
              </a:ext>
            </a:extLst>
          </p:cNvPr>
          <p:cNvPicPr preferRelativeResize="0"/>
          <p:nvPr/>
        </p:nvPicPr>
        <p:blipFill rotWithShape="1">
          <a:blip r:embed="rId3"/>
          <a:srcRect l="2665" t="2472" r="16076" b="67183"/>
          <a:stretch/>
        </p:blipFill>
        <p:spPr>
          <a:xfrm>
            <a:off x="612000" y="1276415"/>
            <a:ext cx="3960000" cy="1440000"/>
          </a:xfrm>
          <a:prstGeom prst="rect">
            <a:avLst/>
          </a:prstGeom>
          <a:noFill/>
          <a:ln w="28575" cap="flat" cmpd="sng">
            <a:solidFill>
              <a:schemeClr val="accent1"/>
            </a:solidFill>
            <a:prstDash val="solid"/>
            <a:round/>
            <a:headEnd type="none" w="sm" len="sm"/>
            <a:tailEnd type="none" w="sm" len="sm"/>
          </a:ln>
        </p:spPr>
      </p:pic>
      <p:sp>
        <p:nvSpPr>
          <p:cNvPr id="6" name="TextBox 5">
            <a:extLst>
              <a:ext uri="{FF2B5EF4-FFF2-40B4-BE49-F238E27FC236}">
                <a16:creationId xmlns:a16="http://schemas.microsoft.com/office/drawing/2014/main" id="{3EEDB629-AA89-38B8-6573-6398985D1BE1}"/>
              </a:ext>
            </a:extLst>
          </p:cNvPr>
          <p:cNvSpPr txBox="1"/>
          <p:nvPr/>
        </p:nvSpPr>
        <p:spPr>
          <a:xfrm>
            <a:off x="5070019" y="1276531"/>
            <a:ext cx="3217829" cy="261610"/>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Class turunan dari Class “Mobil”.</a:t>
            </a:r>
            <a:endParaRPr lang="en-ID" sz="1100" dirty="0"/>
          </a:p>
        </p:txBody>
      </p:sp>
      <p:sp>
        <p:nvSpPr>
          <p:cNvPr id="7" name="TextBox 6">
            <a:extLst>
              <a:ext uri="{FF2B5EF4-FFF2-40B4-BE49-F238E27FC236}">
                <a16:creationId xmlns:a16="http://schemas.microsoft.com/office/drawing/2014/main" id="{821A5B4D-9AFC-79E0-1BF5-4DDCFC8A8843}"/>
              </a:ext>
            </a:extLst>
          </p:cNvPr>
          <p:cNvSpPr txBox="1"/>
          <p:nvPr/>
        </p:nvSpPr>
        <p:spPr>
          <a:xfrm>
            <a:off x="5070019" y="2458837"/>
            <a:ext cx="3217829" cy="261610"/>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Memiliki satu metode, yaitu “race”</a:t>
            </a:r>
            <a:endParaRPr lang="en-ID" sz="1100" dirty="0"/>
          </a:p>
        </p:txBody>
      </p:sp>
      <p:sp>
        <p:nvSpPr>
          <p:cNvPr id="10" name="TextBox 9">
            <a:extLst>
              <a:ext uri="{FF2B5EF4-FFF2-40B4-BE49-F238E27FC236}">
                <a16:creationId xmlns:a16="http://schemas.microsoft.com/office/drawing/2014/main" id="{B4C09C80-DE24-C97A-11EB-B31CEA7DB715}"/>
              </a:ext>
            </a:extLst>
          </p:cNvPr>
          <p:cNvSpPr txBox="1"/>
          <p:nvPr/>
        </p:nvSpPr>
        <p:spPr>
          <a:xfrm>
            <a:off x="983083" y="3988366"/>
            <a:ext cx="3217829" cy="430887"/>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Memiliki dua metode, yaitu “sunroofTerbuka” dan “sunroofTertutup”.</a:t>
            </a:r>
            <a:endParaRPr lang="en-ID" sz="1100" dirty="0"/>
          </a:p>
        </p:txBody>
      </p:sp>
      <p:sp>
        <p:nvSpPr>
          <p:cNvPr id="11" name="TextBox 10">
            <a:extLst>
              <a:ext uri="{FF2B5EF4-FFF2-40B4-BE49-F238E27FC236}">
                <a16:creationId xmlns:a16="http://schemas.microsoft.com/office/drawing/2014/main" id="{87541F85-6734-256C-02C8-C501785CA639}"/>
              </a:ext>
            </a:extLst>
          </p:cNvPr>
          <p:cNvSpPr txBox="1"/>
          <p:nvPr/>
        </p:nvSpPr>
        <p:spPr>
          <a:xfrm>
            <a:off x="5070019" y="1696333"/>
            <a:ext cx="3217829" cy="600164"/>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Memiliki delapan atribut bawaan dari Class induk dan dua atribut tambahan, total sepuluh atribut.</a:t>
            </a:r>
            <a:endParaRPr lang="en-ID" sz="1100" dirty="0"/>
          </a:p>
        </p:txBody>
      </p:sp>
      <p:sp>
        <p:nvSpPr>
          <p:cNvPr id="12" name="TextBox 11">
            <a:extLst>
              <a:ext uri="{FF2B5EF4-FFF2-40B4-BE49-F238E27FC236}">
                <a16:creationId xmlns:a16="http://schemas.microsoft.com/office/drawing/2014/main" id="{3B996B7E-1265-DCEA-59AF-283D40E8061C}"/>
              </a:ext>
            </a:extLst>
          </p:cNvPr>
          <p:cNvSpPr txBox="1"/>
          <p:nvPr/>
        </p:nvSpPr>
        <p:spPr>
          <a:xfrm>
            <a:off x="983083" y="3316607"/>
            <a:ext cx="3217829" cy="600164"/>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Memiliki delapan atribut bawaan dari Class induk dan dua atribut tambahan, total memiliki sepuluh atribut.</a:t>
            </a:r>
            <a:endParaRPr lang="en-ID" sz="1100" dirty="0"/>
          </a:p>
        </p:txBody>
      </p:sp>
      <p:sp>
        <p:nvSpPr>
          <p:cNvPr id="13" name="TextBox 12">
            <a:extLst>
              <a:ext uri="{FF2B5EF4-FFF2-40B4-BE49-F238E27FC236}">
                <a16:creationId xmlns:a16="http://schemas.microsoft.com/office/drawing/2014/main" id="{7B83F6A6-532F-4CA4-A6A4-E0CE622FFA6B}"/>
              </a:ext>
            </a:extLst>
          </p:cNvPr>
          <p:cNvSpPr txBox="1"/>
          <p:nvPr/>
        </p:nvSpPr>
        <p:spPr>
          <a:xfrm>
            <a:off x="983083" y="2983402"/>
            <a:ext cx="3217829" cy="261610"/>
          </a:xfrm>
          <a:prstGeom prst="rect">
            <a:avLst/>
          </a:prstGeom>
          <a:noFill/>
        </p:spPr>
        <p:txBody>
          <a:bodyPr wrap="square">
            <a:spAutoFit/>
          </a:bodyPr>
          <a:lstStyle/>
          <a:p>
            <a:pPr marL="171450" lvl="0" indent="-171450" algn="just" rtl="0">
              <a:spcBef>
                <a:spcPts val="0"/>
              </a:spcBef>
              <a:spcAft>
                <a:spcPts val="0"/>
              </a:spcAft>
              <a:buFont typeface="Wingdings" panose="05000000000000000000" pitchFamily="2" charset="2"/>
              <a:buChar char="§"/>
            </a:pPr>
            <a:r>
              <a:rPr lang="id-ID" sz="1100" dirty="0"/>
              <a:t>Class turunan dari Class “Mobil”.</a:t>
            </a:r>
            <a:endParaRPr lang="en-ID" sz="1100" dirty="0"/>
          </a:p>
        </p:txBody>
      </p:sp>
    </p:spTree>
    <p:extLst>
      <p:ext uri="{BB962C8B-B14F-4D97-AF65-F5344CB8AC3E}">
        <p14:creationId xmlns:p14="http://schemas.microsoft.com/office/powerpoint/2010/main" val="235440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0-#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0-#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12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infographics elements</a:t>
            </a:r>
            <a:endParaRPr/>
          </a:p>
        </p:txBody>
      </p:sp>
      <p:sp>
        <p:nvSpPr>
          <p:cNvPr id="1787" name="Google Shape;1787;p125"/>
          <p:cNvSpPr/>
          <p:nvPr/>
        </p:nvSpPr>
        <p:spPr>
          <a:xfrm>
            <a:off x="1074457" y="1152232"/>
            <a:ext cx="720039" cy="1510629"/>
          </a:xfrm>
          <a:custGeom>
            <a:avLst/>
            <a:gdLst/>
            <a:ahLst/>
            <a:cxnLst/>
            <a:rect l="l" t="t" r="r" b="b"/>
            <a:pathLst>
              <a:path w="33312" h="69888" fill="none" extrusionOk="0">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25"/>
          <p:cNvSpPr/>
          <p:nvPr/>
        </p:nvSpPr>
        <p:spPr>
          <a:xfrm>
            <a:off x="3975363" y="1152232"/>
            <a:ext cx="720017" cy="1510629"/>
          </a:xfrm>
          <a:custGeom>
            <a:avLst/>
            <a:gdLst/>
            <a:ahLst/>
            <a:cxnLst/>
            <a:rect l="l" t="t" r="r" b="b"/>
            <a:pathLst>
              <a:path w="33311" h="69888" fill="none" extrusionOk="0">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25"/>
          <p:cNvSpPr/>
          <p:nvPr/>
        </p:nvSpPr>
        <p:spPr>
          <a:xfrm>
            <a:off x="3009021" y="1152232"/>
            <a:ext cx="719563" cy="1510629"/>
          </a:xfrm>
          <a:custGeom>
            <a:avLst/>
            <a:gdLst/>
            <a:ahLst/>
            <a:cxnLst/>
            <a:rect l="l" t="t" r="r" b="b"/>
            <a:pathLst>
              <a:path w="33290" h="69888" fill="none" extrusionOk="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25"/>
          <p:cNvSpPr/>
          <p:nvPr/>
        </p:nvSpPr>
        <p:spPr>
          <a:xfrm>
            <a:off x="2041274" y="1152232"/>
            <a:ext cx="719563" cy="1510629"/>
          </a:xfrm>
          <a:custGeom>
            <a:avLst/>
            <a:gdLst/>
            <a:ahLst/>
            <a:cxnLst/>
            <a:rect l="l" t="t" r="r" b="b"/>
            <a:pathLst>
              <a:path w="33290" h="69888" fill="none" extrusionOk="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w="285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25"/>
          <p:cNvSpPr/>
          <p:nvPr/>
        </p:nvSpPr>
        <p:spPr>
          <a:xfrm>
            <a:off x="1849895" y="1726823"/>
            <a:ext cx="75328" cy="81013"/>
          </a:xfrm>
          <a:custGeom>
            <a:avLst/>
            <a:gdLst/>
            <a:ahLst/>
            <a:cxnLst/>
            <a:rect l="l" t="t" r="r" b="b"/>
            <a:pathLst>
              <a:path w="3485" h="3748" extrusionOk="0">
                <a:moveTo>
                  <a:pt x="2302"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25"/>
          <p:cNvSpPr/>
          <p:nvPr/>
        </p:nvSpPr>
        <p:spPr>
          <a:xfrm>
            <a:off x="1849895" y="1646286"/>
            <a:ext cx="75328" cy="80559"/>
          </a:xfrm>
          <a:custGeom>
            <a:avLst/>
            <a:gdLst/>
            <a:ahLst/>
            <a:cxnLst/>
            <a:rect l="l" t="t" r="r" b="b"/>
            <a:pathLst>
              <a:path w="3485" h="3727" extrusionOk="0">
                <a:moveTo>
                  <a:pt x="0"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25"/>
          <p:cNvSpPr/>
          <p:nvPr/>
        </p:nvSpPr>
        <p:spPr>
          <a:xfrm>
            <a:off x="1910050"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25"/>
          <p:cNvSpPr/>
          <p:nvPr/>
        </p:nvSpPr>
        <p:spPr>
          <a:xfrm>
            <a:off x="1910050"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25"/>
          <p:cNvSpPr/>
          <p:nvPr/>
        </p:nvSpPr>
        <p:spPr>
          <a:xfrm>
            <a:off x="2816712" y="1726823"/>
            <a:ext cx="74853" cy="81013"/>
          </a:xfrm>
          <a:custGeom>
            <a:avLst/>
            <a:gdLst/>
            <a:ahLst/>
            <a:cxnLst/>
            <a:rect l="l" t="t" r="r" b="b"/>
            <a:pathLst>
              <a:path w="3463" h="3748" extrusionOk="0">
                <a:moveTo>
                  <a:pt x="2279" y="0"/>
                </a:moveTo>
                <a:lnTo>
                  <a:pt x="0" y="3748"/>
                </a:lnTo>
                <a:lnTo>
                  <a:pt x="1183" y="3748"/>
                </a:lnTo>
                <a:lnTo>
                  <a:pt x="3463"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25"/>
          <p:cNvSpPr/>
          <p:nvPr/>
        </p:nvSpPr>
        <p:spPr>
          <a:xfrm>
            <a:off x="2816712" y="1646286"/>
            <a:ext cx="74853" cy="80559"/>
          </a:xfrm>
          <a:custGeom>
            <a:avLst/>
            <a:gdLst/>
            <a:ahLst/>
            <a:cxnLst/>
            <a:rect l="l" t="t" r="r" b="b"/>
            <a:pathLst>
              <a:path w="3463" h="3727" extrusionOk="0">
                <a:moveTo>
                  <a:pt x="0" y="1"/>
                </a:moveTo>
                <a:lnTo>
                  <a:pt x="2279" y="3726"/>
                </a:lnTo>
                <a:lnTo>
                  <a:pt x="3463" y="3726"/>
                </a:lnTo>
                <a:lnTo>
                  <a:pt x="1183"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25"/>
          <p:cNvSpPr/>
          <p:nvPr/>
        </p:nvSpPr>
        <p:spPr>
          <a:xfrm>
            <a:off x="2876867"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25"/>
          <p:cNvSpPr/>
          <p:nvPr/>
        </p:nvSpPr>
        <p:spPr>
          <a:xfrm>
            <a:off x="2876867"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25"/>
          <p:cNvSpPr/>
          <p:nvPr/>
        </p:nvSpPr>
        <p:spPr>
          <a:xfrm>
            <a:off x="3784459" y="1726823"/>
            <a:ext cx="75328" cy="81013"/>
          </a:xfrm>
          <a:custGeom>
            <a:avLst/>
            <a:gdLst/>
            <a:ahLst/>
            <a:cxnLst/>
            <a:rect l="l" t="t" r="r" b="b"/>
            <a:pathLst>
              <a:path w="3485" h="3748" extrusionOk="0">
                <a:moveTo>
                  <a:pt x="2301" y="0"/>
                </a:moveTo>
                <a:lnTo>
                  <a:pt x="0"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25"/>
          <p:cNvSpPr/>
          <p:nvPr/>
        </p:nvSpPr>
        <p:spPr>
          <a:xfrm>
            <a:off x="3784459" y="1646286"/>
            <a:ext cx="75328" cy="80559"/>
          </a:xfrm>
          <a:custGeom>
            <a:avLst/>
            <a:gdLst/>
            <a:ahLst/>
            <a:cxnLst/>
            <a:rect l="l" t="t" r="r" b="b"/>
            <a:pathLst>
              <a:path w="3485" h="3727" extrusionOk="0">
                <a:moveTo>
                  <a:pt x="0" y="1"/>
                </a:moveTo>
                <a:lnTo>
                  <a:pt x="2301"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25"/>
          <p:cNvSpPr/>
          <p:nvPr/>
        </p:nvSpPr>
        <p:spPr>
          <a:xfrm>
            <a:off x="3844614" y="1726823"/>
            <a:ext cx="75350" cy="81013"/>
          </a:xfrm>
          <a:custGeom>
            <a:avLst/>
            <a:gdLst/>
            <a:ahLst/>
            <a:cxnLst/>
            <a:rect l="l" t="t" r="r" b="b"/>
            <a:pathLst>
              <a:path w="3486" h="3748" extrusionOk="0">
                <a:moveTo>
                  <a:pt x="2302" y="0"/>
                </a:moveTo>
                <a:lnTo>
                  <a:pt x="1" y="3748"/>
                </a:lnTo>
                <a:lnTo>
                  <a:pt x="1184" y="3748"/>
                </a:lnTo>
                <a:lnTo>
                  <a:pt x="3485" y="0"/>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25"/>
          <p:cNvSpPr/>
          <p:nvPr/>
        </p:nvSpPr>
        <p:spPr>
          <a:xfrm>
            <a:off x="3844614" y="1646286"/>
            <a:ext cx="75350" cy="80559"/>
          </a:xfrm>
          <a:custGeom>
            <a:avLst/>
            <a:gdLst/>
            <a:ahLst/>
            <a:cxnLst/>
            <a:rect l="l" t="t" r="r" b="b"/>
            <a:pathLst>
              <a:path w="3486" h="3727" extrusionOk="0">
                <a:moveTo>
                  <a:pt x="1" y="1"/>
                </a:moveTo>
                <a:lnTo>
                  <a:pt x="2302" y="3726"/>
                </a:lnTo>
                <a:lnTo>
                  <a:pt x="3485" y="3726"/>
                </a:lnTo>
                <a:lnTo>
                  <a:pt x="1184" y="1"/>
                </a:lnTo>
                <a:close/>
              </a:path>
            </a:pathLst>
          </a:custGeom>
          <a:solidFill>
            <a:srgbClr val="0B064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25"/>
          <p:cNvSpPr/>
          <p:nvPr/>
        </p:nvSpPr>
        <p:spPr>
          <a:xfrm>
            <a:off x="3979641" y="2797350"/>
            <a:ext cx="70622" cy="428339"/>
          </a:xfrm>
          <a:custGeom>
            <a:avLst/>
            <a:gdLst/>
            <a:ahLst/>
            <a:cxnLst/>
            <a:rect l="l" t="t" r="r" b="b"/>
            <a:pathLst>
              <a:path w="3617" h="21938" fill="none" extrusionOk="0">
                <a:moveTo>
                  <a:pt x="0" y="1"/>
                </a:moveTo>
                <a:lnTo>
                  <a:pt x="0" y="8570"/>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25"/>
          <p:cNvSpPr/>
          <p:nvPr/>
        </p:nvSpPr>
        <p:spPr>
          <a:xfrm>
            <a:off x="4609068" y="3225671"/>
            <a:ext cx="70622" cy="427910"/>
          </a:xfrm>
          <a:custGeom>
            <a:avLst/>
            <a:gdLst/>
            <a:ahLst/>
            <a:cxnLst/>
            <a:rect l="l" t="t" r="r" b="b"/>
            <a:pathLst>
              <a:path w="3617" h="21916" fill="none" extrusionOk="0">
                <a:moveTo>
                  <a:pt x="3616" y="1"/>
                </a:moveTo>
                <a:lnTo>
                  <a:pt x="3616" y="8570"/>
                </a:lnTo>
                <a:lnTo>
                  <a:pt x="0" y="10958"/>
                </a:lnTo>
                <a:lnTo>
                  <a:pt x="3616" y="13829"/>
                </a:lnTo>
                <a:lnTo>
                  <a:pt x="3616" y="21916"/>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25"/>
          <p:cNvSpPr/>
          <p:nvPr/>
        </p:nvSpPr>
        <p:spPr>
          <a:xfrm>
            <a:off x="3979641" y="3653562"/>
            <a:ext cx="70622" cy="428339"/>
          </a:xfrm>
          <a:custGeom>
            <a:avLst/>
            <a:gdLst/>
            <a:ahLst/>
            <a:cxnLst/>
            <a:rect l="l" t="t" r="r" b="b"/>
            <a:pathLst>
              <a:path w="3617" h="21938" fill="none" extrusionOk="0">
                <a:moveTo>
                  <a:pt x="0" y="1"/>
                </a:moveTo>
                <a:lnTo>
                  <a:pt x="0" y="8569"/>
                </a:lnTo>
                <a:lnTo>
                  <a:pt x="3616" y="10980"/>
                </a:lnTo>
                <a:lnTo>
                  <a:pt x="0" y="13829"/>
                </a:lnTo>
                <a:lnTo>
                  <a:pt x="0"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25"/>
          <p:cNvSpPr/>
          <p:nvPr/>
        </p:nvSpPr>
        <p:spPr>
          <a:xfrm>
            <a:off x="4609068" y="4081883"/>
            <a:ext cx="70622" cy="427910"/>
          </a:xfrm>
          <a:custGeom>
            <a:avLst/>
            <a:gdLst/>
            <a:ahLst/>
            <a:cxnLst/>
            <a:rect l="l" t="t" r="r" b="b"/>
            <a:pathLst>
              <a:path w="3617" h="21916" fill="none" extrusionOk="0">
                <a:moveTo>
                  <a:pt x="3616" y="1"/>
                </a:moveTo>
                <a:lnTo>
                  <a:pt x="3616" y="8569"/>
                </a:lnTo>
                <a:lnTo>
                  <a:pt x="0" y="10958"/>
                </a:lnTo>
                <a:lnTo>
                  <a:pt x="3616" y="13829"/>
                </a:lnTo>
                <a:lnTo>
                  <a:pt x="3616" y="21915"/>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25"/>
          <p:cNvSpPr/>
          <p:nvPr/>
        </p:nvSpPr>
        <p:spPr>
          <a:xfrm>
            <a:off x="3387428" y="2797350"/>
            <a:ext cx="1884885" cy="428339"/>
          </a:xfrm>
          <a:custGeom>
            <a:avLst/>
            <a:gdLst/>
            <a:ahLst/>
            <a:cxnLst/>
            <a:rect l="l" t="t" r="r" b="b"/>
            <a:pathLst>
              <a:path w="96537" h="21938" fill="none" extrusionOk="0">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25"/>
          <p:cNvSpPr/>
          <p:nvPr/>
        </p:nvSpPr>
        <p:spPr>
          <a:xfrm>
            <a:off x="3801202" y="3653562"/>
            <a:ext cx="1350447" cy="20"/>
          </a:xfrm>
          <a:custGeom>
            <a:avLst/>
            <a:gdLst/>
            <a:ahLst/>
            <a:cxnLst/>
            <a:rect l="l" t="t" r="r" b="b"/>
            <a:pathLst>
              <a:path w="69165" h="1" fill="none" extrusionOk="0">
                <a:moveTo>
                  <a:pt x="1" y="1"/>
                </a:moveTo>
                <a:lnTo>
                  <a:pt x="69164"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25"/>
          <p:cNvSpPr/>
          <p:nvPr/>
        </p:nvSpPr>
        <p:spPr>
          <a:xfrm>
            <a:off x="3387428" y="3225671"/>
            <a:ext cx="1764220" cy="428339"/>
          </a:xfrm>
          <a:custGeom>
            <a:avLst/>
            <a:gdLst/>
            <a:ahLst/>
            <a:cxnLst/>
            <a:rect l="l" t="t" r="r" b="b"/>
            <a:pathLst>
              <a:path w="90357" h="21938" fill="none" extrusionOk="0">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25"/>
          <p:cNvSpPr/>
          <p:nvPr/>
        </p:nvSpPr>
        <p:spPr>
          <a:xfrm>
            <a:off x="3698500" y="3653562"/>
            <a:ext cx="102721" cy="71051"/>
          </a:xfrm>
          <a:custGeom>
            <a:avLst/>
            <a:gdLst/>
            <a:ahLst/>
            <a:cxnLst/>
            <a:rect l="l" t="t" r="r" b="b"/>
            <a:pathLst>
              <a:path w="5261" h="3639" fill="none" extrusionOk="0">
                <a:moveTo>
                  <a:pt x="1" y="1"/>
                </a:moveTo>
                <a:lnTo>
                  <a:pt x="2390" y="3639"/>
                </a:lnTo>
                <a:lnTo>
                  <a:pt x="526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25"/>
          <p:cNvSpPr/>
          <p:nvPr/>
        </p:nvSpPr>
        <p:spPr>
          <a:xfrm>
            <a:off x="5151629" y="3653562"/>
            <a:ext cx="120684" cy="428339"/>
          </a:xfrm>
          <a:custGeom>
            <a:avLst/>
            <a:gdLst/>
            <a:ahLst/>
            <a:cxnLst/>
            <a:rect l="l" t="t" r="r" b="b"/>
            <a:pathLst>
              <a:path w="6181" h="21938" fill="none" extrusionOk="0">
                <a:moveTo>
                  <a:pt x="0" y="1"/>
                </a:moveTo>
                <a:cubicBezTo>
                  <a:pt x="3397" y="1"/>
                  <a:pt x="6180" y="2762"/>
                  <a:pt x="6180" y="6181"/>
                </a:cubicBezTo>
                <a:lnTo>
                  <a:pt x="6180" y="15779"/>
                </a:lnTo>
                <a:cubicBezTo>
                  <a:pt x="6180" y="19176"/>
                  <a:pt x="3397" y="21938"/>
                  <a:pt x="0" y="21938"/>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25"/>
          <p:cNvSpPr/>
          <p:nvPr/>
        </p:nvSpPr>
        <p:spPr>
          <a:xfrm>
            <a:off x="4858090" y="4081883"/>
            <a:ext cx="293558" cy="70622"/>
          </a:xfrm>
          <a:custGeom>
            <a:avLst/>
            <a:gdLst/>
            <a:ahLst/>
            <a:cxnLst/>
            <a:rect l="l" t="t" r="r" b="b"/>
            <a:pathLst>
              <a:path w="15035" h="3617" fill="none" extrusionOk="0">
                <a:moveTo>
                  <a:pt x="15034" y="1"/>
                </a:moveTo>
                <a:lnTo>
                  <a:pt x="5260" y="1"/>
                </a:lnTo>
                <a:lnTo>
                  <a:pt x="2872" y="3617"/>
                </a:lnTo>
                <a:lnTo>
                  <a:pt x="1"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25"/>
          <p:cNvSpPr/>
          <p:nvPr/>
        </p:nvSpPr>
        <p:spPr>
          <a:xfrm>
            <a:off x="3472653" y="4509774"/>
            <a:ext cx="1350447" cy="20"/>
          </a:xfrm>
          <a:custGeom>
            <a:avLst/>
            <a:gdLst/>
            <a:ahLst/>
            <a:cxnLst/>
            <a:rect l="l" t="t" r="r" b="b"/>
            <a:pathLst>
              <a:path w="69165" h="1" fill="none" extrusionOk="0">
                <a:moveTo>
                  <a:pt x="1" y="0"/>
                </a:moveTo>
                <a:lnTo>
                  <a:pt x="69164"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p:nvPr/>
        </p:nvSpPr>
        <p:spPr>
          <a:xfrm>
            <a:off x="3387428" y="4081883"/>
            <a:ext cx="1470682" cy="428339"/>
          </a:xfrm>
          <a:custGeom>
            <a:avLst/>
            <a:gdLst/>
            <a:ahLst/>
            <a:cxnLst/>
            <a:rect l="l" t="t" r="r" b="b"/>
            <a:pathLst>
              <a:path w="75323" h="21938" fill="none" extrusionOk="0">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25"/>
          <p:cNvSpPr/>
          <p:nvPr/>
        </p:nvSpPr>
        <p:spPr>
          <a:xfrm>
            <a:off x="3369952" y="4509774"/>
            <a:ext cx="102721" cy="71051"/>
          </a:xfrm>
          <a:custGeom>
            <a:avLst/>
            <a:gdLst/>
            <a:ahLst/>
            <a:cxnLst/>
            <a:rect l="l" t="t" r="r" b="b"/>
            <a:pathLst>
              <a:path w="5261" h="3639" fill="none" extrusionOk="0">
                <a:moveTo>
                  <a:pt x="1" y="0"/>
                </a:moveTo>
                <a:lnTo>
                  <a:pt x="2390" y="3638"/>
                </a:lnTo>
                <a:lnTo>
                  <a:pt x="5261"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25"/>
          <p:cNvSpPr/>
          <p:nvPr/>
        </p:nvSpPr>
        <p:spPr>
          <a:xfrm>
            <a:off x="3370324" y="3143529"/>
            <a:ext cx="34247" cy="34247"/>
          </a:xfrm>
          <a:custGeom>
            <a:avLst/>
            <a:gdLst/>
            <a:ahLst/>
            <a:cxnLst/>
            <a:rect l="l" t="t" r="r" b="b"/>
            <a:pathLst>
              <a:path w="1754" h="1754" extrusionOk="0">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5"/>
            <p:cNvSpPr/>
            <p:nvPr/>
          </p:nvSpPr>
          <p:spPr>
            <a:xfrm>
              <a:off x="1194960" y="2843778"/>
              <a:ext cx="1555632" cy="409777"/>
            </a:xfrm>
            <a:custGeom>
              <a:avLst/>
              <a:gdLst/>
              <a:ahLst/>
              <a:cxnLst/>
              <a:rect l="l" t="t" r="r" b="b"/>
              <a:pathLst>
                <a:path w="71970" h="18958" fill="none" extrusionOk="0">
                  <a:moveTo>
                    <a:pt x="1" y="18957"/>
                  </a:moveTo>
                  <a:lnTo>
                    <a:pt x="62481" y="18957"/>
                  </a:lnTo>
                  <a:cubicBezTo>
                    <a:pt x="67718" y="18957"/>
                    <a:pt x="71970" y="14706"/>
                    <a:pt x="71970" y="9490"/>
                  </a:cubicBezTo>
                  <a:cubicBezTo>
                    <a:pt x="71970" y="4252"/>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5"/>
            <p:cNvSpPr/>
            <p:nvPr/>
          </p:nvSpPr>
          <p:spPr>
            <a:xfrm>
              <a:off x="808916" y="2836213"/>
              <a:ext cx="444340" cy="425102"/>
            </a:xfrm>
            <a:custGeom>
              <a:avLst/>
              <a:gdLst/>
              <a:ahLst/>
              <a:cxnLst/>
              <a:rect l="l" t="t" r="r" b="b"/>
              <a:pathLst>
                <a:path w="20557" h="19667" extrusionOk="0">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5"/>
            <p:cNvSpPr/>
            <p:nvPr/>
          </p:nvSpPr>
          <p:spPr>
            <a:xfrm>
              <a:off x="713227" y="2721092"/>
              <a:ext cx="538603" cy="538603"/>
            </a:xfrm>
            <a:custGeom>
              <a:avLst/>
              <a:gdLst/>
              <a:ahLst/>
              <a:cxnLst/>
              <a:rect l="l" t="t" r="r" b="b"/>
              <a:pathLst>
                <a:path w="24918" h="24918"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2" name="Google Shape;1822;p125"/>
          <p:cNvSpPr/>
          <p:nvPr/>
        </p:nvSpPr>
        <p:spPr>
          <a:xfrm>
            <a:off x="1562372" y="2824368"/>
            <a:ext cx="31277" cy="26716"/>
          </a:xfrm>
          <a:custGeom>
            <a:avLst/>
            <a:gdLst/>
            <a:ahLst/>
            <a:cxnLst/>
            <a:rect l="l" t="t" r="r" b="b"/>
            <a:pathLst>
              <a:path w="1447" h="1236" extrusionOk="0">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25"/>
          <p:cNvSpPr/>
          <p:nvPr/>
        </p:nvSpPr>
        <p:spPr>
          <a:xfrm>
            <a:off x="1562372" y="4132227"/>
            <a:ext cx="31277" cy="26522"/>
          </a:xfrm>
          <a:custGeom>
            <a:avLst/>
            <a:gdLst/>
            <a:ahLst/>
            <a:cxnLst/>
            <a:rect l="l" t="t" r="r" b="b"/>
            <a:pathLst>
              <a:path w="1447" h="1227" extrusionOk="0">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avLst/>
              <a:gdLst/>
              <a:ahLst/>
              <a:cxnLst/>
              <a:rect l="l" t="t" r="r" b="b"/>
              <a:pathLst>
                <a:path w="71970" h="18980" fill="none" extrusionOk="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w="10400"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5"/>
            <p:cNvSpPr/>
            <p:nvPr/>
          </p:nvSpPr>
          <p:spPr>
            <a:xfrm>
              <a:off x="1194960" y="4151637"/>
              <a:ext cx="1555632" cy="409777"/>
            </a:xfrm>
            <a:custGeom>
              <a:avLst/>
              <a:gdLst/>
              <a:ahLst/>
              <a:cxnLst/>
              <a:rect l="l" t="t" r="r" b="b"/>
              <a:pathLst>
                <a:path w="71970" h="18958" fill="none" extrusionOk="0">
                  <a:moveTo>
                    <a:pt x="1" y="18957"/>
                  </a:moveTo>
                  <a:lnTo>
                    <a:pt x="62481" y="18957"/>
                  </a:lnTo>
                  <a:cubicBezTo>
                    <a:pt x="67718" y="18957"/>
                    <a:pt x="71970" y="14706"/>
                    <a:pt x="71970" y="9468"/>
                  </a:cubicBezTo>
                  <a:cubicBezTo>
                    <a:pt x="71970" y="4230"/>
                    <a:pt x="67718" y="1"/>
                    <a:pt x="62481" y="1"/>
                  </a:cubicBezTo>
                  <a:lnTo>
                    <a:pt x="8110" y="1"/>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5"/>
            <p:cNvSpPr/>
            <p:nvPr/>
          </p:nvSpPr>
          <p:spPr>
            <a:xfrm>
              <a:off x="808916" y="4143596"/>
              <a:ext cx="444340" cy="425578"/>
            </a:xfrm>
            <a:custGeom>
              <a:avLst/>
              <a:gdLst/>
              <a:ahLst/>
              <a:cxnLst/>
              <a:rect l="l" t="t" r="r" b="b"/>
              <a:pathLst>
                <a:path w="20557" h="19689" extrusionOk="0">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5"/>
            <p:cNvSpPr/>
            <p:nvPr/>
          </p:nvSpPr>
          <p:spPr>
            <a:xfrm>
              <a:off x="713227" y="4028950"/>
              <a:ext cx="538603" cy="538624"/>
            </a:xfrm>
            <a:custGeom>
              <a:avLst/>
              <a:gdLst/>
              <a:ahLst/>
              <a:cxnLst/>
              <a:rect l="l" t="t" r="r" b="b"/>
              <a:pathLst>
                <a:path w="24918" h="24919" fill="none" extrusionOk="0">
                  <a:moveTo>
                    <a:pt x="5392" y="24918"/>
                  </a:moveTo>
                  <a:cubicBezTo>
                    <a:pt x="0" y="19527"/>
                    <a:pt x="0" y="10783"/>
                    <a:pt x="5392" y="5392"/>
                  </a:cubicBezTo>
                  <a:cubicBezTo>
                    <a:pt x="10783" y="1"/>
                    <a:pt x="19527" y="1"/>
                    <a:pt x="24918" y="5392"/>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5"/>
            <p:cNvSpPr/>
            <p:nvPr/>
          </p:nvSpPr>
          <p:spPr>
            <a:xfrm>
              <a:off x="816482" y="4554281"/>
              <a:ext cx="26565" cy="26543"/>
            </a:xfrm>
            <a:custGeom>
              <a:avLst/>
              <a:gdLst/>
              <a:ahLst/>
              <a:cxnLst/>
              <a:rect l="l" t="t" r="r" b="b"/>
              <a:pathLst>
                <a:path w="1229" h="1228" extrusionOk="0">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avLst/>
              <a:gdLst/>
              <a:ahLst/>
              <a:cxnLst/>
              <a:rect l="l" t="t" r="r" b="b"/>
              <a:pathLst>
                <a:path w="71970" h="18979" fill="none" extrusionOk="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5"/>
            <p:cNvSpPr/>
            <p:nvPr/>
          </p:nvSpPr>
          <p:spPr>
            <a:xfrm>
              <a:off x="1194960" y="3497481"/>
              <a:ext cx="1552324" cy="410231"/>
            </a:xfrm>
            <a:custGeom>
              <a:avLst/>
              <a:gdLst/>
              <a:ahLst/>
              <a:cxnLst/>
              <a:rect l="l" t="t" r="r" b="b"/>
              <a:pathLst>
                <a:path w="71817" h="18979" fill="none" extrusionOk="0">
                  <a:moveTo>
                    <a:pt x="1" y="18979"/>
                  </a:moveTo>
                  <a:lnTo>
                    <a:pt x="62481" y="18979"/>
                  </a:lnTo>
                  <a:cubicBezTo>
                    <a:pt x="67653" y="18891"/>
                    <a:pt x="71817" y="14661"/>
                    <a:pt x="71817" y="9489"/>
                  </a:cubicBezTo>
                  <a:cubicBezTo>
                    <a:pt x="71817" y="4317"/>
                    <a:pt x="67653" y="88"/>
                    <a:pt x="62481" y="0"/>
                  </a:cubicBezTo>
                  <a:lnTo>
                    <a:pt x="8110" y="0"/>
                  </a:ln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5"/>
            <p:cNvSpPr/>
            <p:nvPr/>
          </p:nvSpPr>
          <p:spPr>
            <a:xfrm>
              <a:off x="808916" y="3489894"/>
              <a:ext cx="444340" cy="425362"/>
            </a:xfrm>
            <a:custGeom>
              <a:avLst/>
              <a:gdLst/>
              <a:ahLst/>
              <a:cxnLst/>
              <a:rect l="l" t="t" r="r" b="b"/>
              <a:pathLst>
                <a:path w="20557" h="19679" extrusionOk="0">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5"/>
            <p:cNvSpPr/>
            <p:nvPr/>
          </p:nvSpPr>
          <p:spPr>
            <a:xfrm>
              <a:off x="713227" y="3375270"/>
              <a:ext cx="538603" cy="538127"/>
            </a:xfrm>
            <a:custGeom>
              <a:avLst/>
              <a:gdLst/>
              <a:ahLst/>
              <a:cxnLst/>
              <a:rect l="l" t="t" r="r" b="b"/>
              <a:pathLst>
                <a:path w="24918" h="24896" fill="none" extrusionOk="0">
                  <a:moveTo>
                    <a:pt x="5392" y="24896"/>
                  </a:moveTo>
                  <a:cubicBezTo>
                    <a:pt x="0" y="19504"/>
                    <a:pt x="0" y="10782"/>
                    <a:pt x="5392" y="5391"/>
                  </a:cubicBezTo>
                  <a:cubicBezTo>
                    <a:pt x="10783" y="0"/>
                    <a:pt x="19527" y="0"/>
                    <a:pt x="24918" y="5391"/>
                  </a:cubicBezTo>
                </a:path>
              </a:pathLst>
            </a:custGeom>
            <a:noFill/>
            <a:ln w="28575" cap="flat" cmpd="sng">
              <a:solidFill>
                <a:schemeClr val="accent1"/>
              </a:solidFill>
              <a:prstDash val="solid"/>
              <a:miter lim="2191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125"/>
          <p:cNvSpPr/>
          <p:nvPr/>
        </p:nvSpPr>
        <p:spPr>
          <a:xfrm>
            <a:off x="1562372" y="3478524"/>
            <a:ext cx="31277" cy="26370"/>
          </a:xfrm>
          <a:custGeom>
            <a:avLst/>
            <a:gdLst/>
            <a:ahLst/>
            <a:cxnLst/>
            <a:rect l="l" t="t" r="r" b="b"/>
            <a:pathLst>
              <a:path w="1447" h="1220" extrusionOk="0">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5"/>
          <p:cNvSpPr/>
          <p:nvPr/>
        </p:nvSpPr>
        <p:spPr>
          <a:xfrm>
            <a:off x="6370866" y="2193416"/>
            <a:ext cx="4526" cy="4445"/>
          </a:xfrm>
          <a:custGeom>
            <a:avLst/>
            <a:gdLst/>
            <a:ahLst/>
            <a:cxnLst/>
            <a:rect l="l" t="t" r="r" b="b"/>
            <a:pathLst>
              <a:path w="56" h="55" extrusionOk="0">
                <a:moveTo>
                  <a:pt x="15" y="0"/>
                </a:moveTo>
                <a:lnTo>
                  <a:pt x="1" y="41"/>
                </a:lnTo>
                <a:lnTo>
                  <a:pt x="42" y="55"/>
                </a:lnTo>
                <a:lnTo>
                  <a:pt x="56" y="41"/>
                </a:lnTo>
                <a:lnTo>
                  <a:pt x="28" y="27"/>
                </a:lnTo>
                <a:lnTo>
                  <a:pt x="4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avLst/>
              <a:gdLst/>
              <a:ahLst/>
              <a:cxnLst/>
              <a:rect l="l" t="t" r="r" b="b"/>
              <a:pathLst>
                <a:path w="8930" h="14282" extrusionOk="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5"/>
            <p:cNvSpPr/>
            <p:nvPr/>
          </p:nvSpPr>
          <p:spPr>
            <a:xfrm>
              <a:off x="4780021" y="2227602"/>
              <a:ext cx="2263" cy="3394"/>
            </a:xfrm>
            <a:custGeom>
              <a:avLst/>
              <a:gdLst/>
              <a:ahLst/>
              <a:cxnLst/>
              <a:rect l="l" t="t" r="r" b="b"/>
              <a:pathLst>
                <a:path w="28" h="42" extrusionOk="0">
                  <a:moveTo>
                    <a:pt x="1" y="0"/>
                  </a:moveTo>
                  <a:lnTo>
                    <a:pt x="28" y="41"/>
                  </a:lnTo>
                  <a:lnTo>
                    <a:pt x="28" y="14"/>
                  </a:lnTo>
                  <a:cubicBezTo>
                    <a:pt x="28" y="14"/>
                    <a:pt x="28" y="0"/>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5"/>
            <p:cNvSpPr/>
            <p:nvPr/>
          </p:nvSpPr>
          <p:spPr>
            <a:xfrm>
              <a:off x="4675200" y="1064649"/>
              <a:ext cx="885032" cy="1121100"/>
            </a:xfrm>
            <a:custGeom>
              <a:avLst/>
              <a:gdLst/>
              <a:ahLst/>
              <a:cxnLst/>
              <a:rect l="l" t="t" r="r" b="b"/>
              <a:pathLst>
                <a:path w="10951" h="13872" extrusionOk="0">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5"/>
            <p:cNvSpPr/>
            <p:nvPr/>
          </p:nvSpPr>
          <p:spPr>
            <a:xfrm>
              <a:off x="4733712" y="2002527"/>
              <a:ext cx="1284433" cy="572754"/>
            </a:xfrm>
            <a:custGeom>
              <a:avLst/>
              <a:gdLst/>
              <a:ahLst/>
              <a:cxnLst/>
              <a:rect l="l" t="t" r="r" b="b"/>
              <a:pathLst>
                <a:path w="15893" h="7087" extrusionOk="0">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avLst/>
              <a:gdLst/>
              <a:ahLst/>
              <a:cxnLst/>
              <a:rect l="l" t="t" r="r" b="b"/>
              <a:pathLst>
                <a:path w="8862" h="13258" extrusionOk="0">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5"/>
            <p:cNvSpPr/>
            <p:nvPr/>
          </p:nvSpPr>
          <p:spPr>
            <a:xfrm>
              <a:off x="6339162" y="1844692"/>
              <a:ext cx="1238124" cy="715154"/>
            </a:xfrm>
            <a:custGeom>
              <a:avLst/>
              <a:gdLst/>
              <a:ahLst/>
              <a:cxnLst/>
              <a:rect l="l" t="t" r="r" b="b"/>
              <a:pathLst>
                <a:path w="15320" h="8849" extrusionOk="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5"/>
            <p:cNvSpPr/>
            <p:nvPr/>
          </p:nvSpPr>
          <p:spPr>
            <a:xfrm>
              <a:off x="6958228" y="1127524"/>
              <a:ext cx="815449" cy="1074792"/>
            </a:xfrm>
            <a:custGeom>
              <a:avLst/>
              <a:gdLst/>
              <a:ahLst/>
              <a:cxnLst/>
              <a:rect l="l" t="t" r="r" b="b"/>
              <a:pathLst>
                <a:path w="10090" h="13299" extrusionOk="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5"/>
            <p:cNvSpPr/>
            <p:nvPr/>
          </p:nvSpPr>
          <p:spPr>
            <a:xfrm>
              <a:off x="6811462" y="1080004"/>
              <a:ext cx="294661" cy="378630"/>
            </a:xfrm>
            <a:custGeom>
              <a:avLst/>
              <a:gdLst/>
              <a:ahLst/>
              <a:cxnLst/>
              <a:rect l="l" t="t" r="r" b="b"/>
              <a:pathLst>
                <a:path w="3646" h="4685" extrusionOk="0">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5"/>
            <p:cNvSpPr/>
            <p:nvPr/>
          </p:nvSpPr>
          <p:spPr>
            <a:xfrm>
              <a:off x="7086163" y="1098834"/>
              <a:ext cx="10021" cy="262657"/>
            </a:xfrm>
            <a:custGeom>
              <a:avLst/>
              <a:gdLst/>
              <a:ahLst/>
              <a:cxnLst/>
              <a:rect l="l" t="t" r="r" b="b"/>
              <a:pathLst>
                <a:path w="124" h="3250" extrusionOk="0">
                  <a:moveTo>
                    <a:pt x="124" y="82"/>
                  </a:moveTo>
                  <a:lnTo>
                    <a:pt x="1" y="0"/>
                  </a:lnTo>
                  <a:lnTo>
                    <a:pt x="1" y="3250"/>
                  </a:lnTo>
                  <a:lnTo>
                    <a:pt x="124" y="325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5"/>
            <p:cNvSpPr/>
            <p:nvPr/>
          </p:nvSpPr>
          <p:spPr>
            <a:xfrm>
              <a:off x="6957096" y="1361408"/>
              <a:ext cx="162282" cy="102719"/>
            </a:xfrm>
            <a:custGeom>
              <a:avLst/>
              <a:gdLst/>
              <a:ahLst/>
              <a:cxnLst/>
              <a:rect l="l" t="t" r="r" b="b"/>
              <a:pathLst>
                <a:path w="2008" h="1271" extrusionOk="0">
                  <a:moveTo>
                    <a:pt x="2008" y="1"/>
                  </a:moveTo>
                  <a:lnTo>
                    <a:pt x="1816" y="1"/>
                  </a:lnTo>
                  <a:lnTo>
                    <a:pt x="1" y="1189"/>
                  </a:lnTo>
                  <a:lnTo>
                    <a:pt x="96" y="127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5"/>
            <p:cNvSpPr/>
            <p:nvPr/>
          </p:nvSpPr>
          <p:spPr>
            <a:xfrm>
              <a:off x="6398725" y="2185658"/>
              <a:ext cx="225238" cy="136905"/>
            </a:xfrm>
            <a:custGeom>
              <a:avLst/>
              <a:gdLst/>
              <a:ahLst/>
              <a:cxnLst/>
              <a:rect l="l" t="t" r="r" b="b"/>
              <a:pathLst>
                <a:path w="2787" h="1694" extrusionOk="0">
                  <a:moveTo>
                    <a:pt x="124" y="1694"/>
                  </a:moveTo>
                  <a:lnTo>
                    <a:pt x="1" y="1571"/>
                  </a:lnTo>
                  <a:lnTo>
                    <a:pt x="2704" y="1"/>
                  </a:lnTo>
                  <a:lnTo>
                    <a:pt x="2786" y="137"/>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25"/>
            <p:cNvSpPr/>
            <p:nvPr/>
          </p:nvSpPr>
          <p:spPr>
            <a:xfrm>
              <a:off x="6628248" y="2028954"/>
              <a:ext cx="18830" cy="187658"/>
            </a:xfrm>
            <a:custGeom>
              <a:avLst/>
              <a:gdLst/>
              <a:ahLst/>
              <a:cxnLst/>
              <a:rect l="l" t="t" r="r" b="b"/>
              <a:pathLst>
                <a:path w="233" h="2322" extrusionOk="0">
                  <a:moveTo>
                    <a:pt x="83" y="2322"/>
                  </a:moveTo>
                  <a:lnTo>
                    <a:pt x="1" y="2158"/>
                  </a:lnTo>
                  <a:lnTo>
                    <a:pt x="124" y="1"/>
                  </a:lnTo>
                  <a:lnTo>
                    <a:pt x="233" y="42"/>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25"/>
            <p:cNvSpPr/>
            <p:nvPr/>
          </p:nvSpPr>
          <p:spPr>
            <a:xfrm>
              <a:off x="6246464" y="1949511"/>
              <a:ext cx="390753" cy="363275"/>
            </a:xfrm>
            <a:custGeom>
              <a:avLst/>
              <a:gdLst/>
              <a:ahLst/>
              <a:cxnLst/>
              <a:rect l="l" t="t" r="r" b="b"/>
              <a:pathLst>
                <a:path w="4835" h="4495" extrusionOk="0">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25"/>
            <p:cNvSpPr/>
            <p:nvPr/>
          </p:nvSpPr>
          <p:spPr>
            <a:xfrm>
              <a:off x="7272691" y="1949511"/>
              <a:ext cx="380731" cy="380246"/>
            </a:xfrm>
            <a:custGeom>
              <a:avLst/>
              <a:gdLst/>
              <a:ahLst/>
              <a:cxnLst/>
              <a:rect l="l" t="t" r="r" b="b"/>
              <a:pathLst>
                <a:path w="4711" h="4705" extrusionOk="0">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25"/>
            <p:cNvSpPr/>
            <p:nvPr/>
          </p:nvSpPr>
          <p:spPr>
            <a:xfrm>
              <a:off x="7286995" y="2187840"/>
              <a:ext cx="231865" cy="135854"/>
            </a:xfrm>
            <a:custGeom>
              <a:avLst/>
              <a:gdLst/>
              <a:ahLst/>
              <a:cxnLst/>
              <a:rect l="l" t="t" r="r" b="b"/>
              <a:pathLst>
                <a:path w="2869" h="1681" extrusionOk="0">
                  <a:moveTo>
                    <a:pt x="2745" y="1680"/>
                  </a:moveTo>
                  <a:lnTo>
                    <a:pt x="2868" y="1626"/>
                  </a:lnTo>
                  <a:lnTo>
                    <a:pt x="55" y="1"/>
                  </a:lnTo>
                  <a:lnTo>
                    <a:pt x="1" y="96"/>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avLst/>
              <a:gdLst/>
              <a:ahLst/>
              <a:cxnLst/>
              <a:rect l="l" t="t" r="r" b="b"/>
              <a:pathLst>
                <a:path w="15006" h="13422" extrusionOk="0">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25"/>
            <p:cNvSpPr/>
            <p:nvPr/>
          </p:nvSpPr>
          <p:spPr>
            <a:xfrm>
              <a:off x="6209674" y="2809980"/>
              <a:ext cx="795055" cy="711131"/>
            </a:xfrm>
            <a:custGeom>
              <a:avLst/>
              <a:gdLst/>
              <a:ahLst/>
              <a:cxnLst/>
              <a:rect l="l" t="t" r="r" b="b"/>
              <a:pathLst>
                <a:path w="15006" h="13422" extrusionOk="0">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25"/>
            <p:cNvSpPr/>
            <p:nvPr/>
          </p:nvSpPr>
          <p:spPr>
            <a:xfrm>
              <a:off x="5381400" y="3561536"/>
              <a:ext cx="795055" cy="711131"/>
            </a:xfrm>
            <a:custGeom>
              <a:avLst/>
              <a:gdLst/>
              <a:ahLst/>
              <a:cxnLst/>
              <a:rect l="l" t="t" r="r" b="b"/>
              <a:pathLst>
                <a:path w="15006" h="13422" extrusionOk="0">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25"/>
            <p:cNvSpPr/>
            <p:nvPr/>
          </p:nvSpPr>
          <p:spPr>
            <a:xfrm>
              <a:off x="6209674" y="3561536"/>
              <a:ext cx="795055" cy="711131"/>
            </a:xfrm>
            <a:custGeom>
              <a:avLst/>
              <a:gdLst/>
              <a:ahLst/>
              <a:cxnLst/>
              <a:rect l="l" t="t" r="r" b="b"/>
              <a:pathLst>
                <a:path w="15006" h="13422" extrusionOk="0">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25"/>
            <p:cNvSpPr/>
            <p:nvPr/>
          </p:nvSpPr>
          <p:spPr>
            <a:xfrm>
              <a:off x="5850188" y="3198394"/>
              <a:ext cx="685805" cy="685805"/>
            </a:xfrm>
            <a:custGeom>
              <a:avLst/>
              <a:gdLst/>
              <a:ahLst/>
              <a:cxnLst/>
              <a:rect l="l" t="t" r="r" b="b"/>
              <a:pathLst>
                <a:path w="12944" h="12944" extrusionOk="0">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3"/>
        <p:cNvGrpSpPr/>
        <p:nvPr/>
      </p:nvGrpSpPr>
      <p:grpSpPr>
        <a:xfrm>
          <a:off x="0" y="0"/>
          <a:ext cx="0" cy="0"/>
          <a:chOff x="0" y="0"/>
          <a:chExt cx="0" cy="0"/>
        </a:xfrm>
      </p:grpSpPr>
      <p:sp>
        <p:nvSpPr>
          <p:cNvPr id="1864" name="Google Shape;1864;p126"/>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65" name="Google Shape;1865;p126"/>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People in business meeting high angle</a:t>
            </a:r>
            <a:endParaRPr/>
          </a:p>
          <a:p>
            <a:pPr marL="457200" lvl="0" indent="-317500" algn="l" rtl="0">
              <a:spcBef>
                <a:spcPts val="0"/>
              </a:spcBef>
              <a:spcAft>
                <a:spcPts val="0"/>
              </a:spcAft>
              <a:buSzPts val="1400"/>
              <a:buChar char="●"/>
            </a:pPr>
            <a:r>
              <a:rPr lang="en">
                <a:solidFill>
                  <a:schemeClr val="hlink"/>
                </a:solidFill>
                <a:uFill>
                  <a:noFill/>
                </a:uFill>
                <a:hlinkClick r:id="rId4"/>
              </a:rPr>
              <a:t>Front view of people meeting over a cup of coffee</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at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Smiley redhead business woman working</a:t>
            </a:r>
            <a:endParaRPr/>
          </a:p>
          <a:p>
            <a:pPr marL="457200" lvl="0" indent="-317500" algn="l" rtl="0">
              <a:spcBef>
                <a:spcPts val="0"/>
              </a:spcBef>
              <a:spcAft>
                <a:spcPts val="0"/>
              </a:spcAft>
              <a:buSzPts val="1400"/>
              <a:buChar char="●"/>
            </a:pPr>
            <a:r>
              <a:rPr lang="en">
                <a:solidFill>
                  <a:schemeClr val="hlink"/>
                </a:solidFill>
                <a:uFill>
                  <a:noFill/>
                </a:uFill>
                <a:hlinkClick r:id="rId7"/>
              </a:rPr>
              <a:t>Business women talking while looking</a:t>
            </a:r>
            <a:endParaRPr/>
          </a:p>
          <a:p>
            <a:pPr marL="457200" lvl="0" indent="-317500" algn="l" rtl="0">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7"/>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2" name="Google Shape;1872;p127"/>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Smiling young woman working at laptop in office</a:t>
            </a:r>
            <a:endParaRPr/>
          </a:p>
          <a:p>
            <a:pPr marL="457200" lvl="0" indent="-317500" algn="l" rtl="0">
              <a:spcBef>
                <a:spcPts val="0"/>
              </a:spcBef>
              <a:spcAft>
                <a:spcPts val="0"/>
              </a:spcAft>
              <a:buSzPts val="1400"/>
              <a:buChar char="●"/>
            </a:pPr>
            <a:r>
              <a:rPr lang="en">
                <a:solidFill>
                  <a:schemeClr val="hlink"/>
                </a:solidFill>
                <a:uFill>
                  <a:noFill/>
                </a:uFill>
                <a:hlinkClick r:id="rId4"/>
              </a:rPr>
              <a:t>Medium shot woman with box</a:t>
            </a:r>
            <a:endParaRPr/>
          </a:p>
          <a:p>
            <a:pPr marL="457200" lvl="0" indent="-317500" algn="l" rtl="0">
              <a:spcBef>
                <a:spcPts val="0"/>
              </a:spcBef>
              <a:spcAft>
                <a:spcPts val="0"/>
              </a:spcAft>
              <a:buSzPts val="1400"/>
              <a:buChar char="●"/>
            </a:pPr>
            <a:r>
              <a:rPr lang="en">
                <a:solidFill>
                  <a:schemeClr val="hlink"/>
                </a:solidFill>
                <a:uFill>
                  <a:noFill/>
                </a:uFill>
                <a:hlinkClick r:id="rId5"/>
              </a:rPr>
              <a:t>Medium shot business people with devices</a:t>
            </a:r>
            <a:endParaRPr/>
          </a:p>
          <a:p>
            <a:pPr marL="457200" lvl="0" indent="-317500" algn="l" rtl="0">
              <a:spcBef>
                <a:spcPts val="0"/>
              </a:spcBef>
              <a:spcAft>
                <a:spcPts val="0"/>
              </a:spcAft>
              <a:buSzPts val="1400"/>
              <a:buChar char="●"/>
            </a:pPr>
            <a:r>
              <a:rPr lang="en">
                <a:solidFill>
                  <a:schemeClr val="hlink"/>
                </a:solidFill>
                <a:uFill>
                  <a:noFill/>
                </a:uFill>
                <a:hlinkClick r:id="rId6"/>
              </a:rPr>
              <a:t>Startups entrepreneurs discussing strategies</a:t>
            </a:r>
            <a:endParaRPr/>
          </a:p>
          <a:p>
            <a:pPr marL="457200" lvl="0" indent="-317500" algn="l" rtl="0">
              <a:spcBef>
                <a:spcPts val="0"/>
              </a:spcBef>
              <a:spcAft>
                <a:spcPts val="0"/>
              </a:spcAft>
              <a:buSzPts val="1400"/>
              <a:buChar char="●"/>
            </a:pPr>
            <a:r>
              <a:rPr lang="en">
                <a:solidFill>
                  <a:schemeClr val="hlink"/>
                </a:solidFill>
                <a:uFill>
                  <a:noFill/>
                </a:uFill>
                <a:hlinkClick r:id="rId7"/>
              </a:rPr>
              <a:t>Close up business people at tablet </a:t>
            </a:r>
            <a:endParaRPr/>
          </a:p>
          <a:p>
            <a:pPr marL="457200" lvl="0" indent="-317500" algn="l" rtl="0">
              <a:spcBef>
                <a:spcPts val="0"/>
              </a:spcBef>
              <a:spcAft>
                <a:spcPts val="0"/>
              </a:spcAft>
              <a:buSzPts val="1400"/>
              <a:buChar char="●"/>
            </a:pPr>
            <a:r>
              <a:rPr lang="en">
                <a:solidFill>
                  <a:schemeClr val="hlink"/>
                </a:solidFill>
                <a:uFill>
                  <a:noFill/>
                </a:uFill>
                <a:hlinkClick r:id="rId8"/>
              </a:rPr>
              <a:t>Man and woman discussing a new project </a:t>
            </a:r>
            <a:endParaRPr/>
          </a:p>
          <a:p>
            <a:pPr marL="457200" lvl="0" indent="-317500" algn="l" rtl="0">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128"/>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79" name="Google Shape;1879;p128"/>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3"/>
              </a:rPr>
              <a:t> discussing a new project together </a:t>
            </a:r>
            <a:endParaRPr/>
          </a:p>
          <a:p>
            <a:pPr marL="457200" lvl="0" indent="-317500" algn="l" rtl="0">
              <a:spcBef>
                <a:spcPts val="0"/>
              </a:spcBef>
              <a:spcAft>
                <a:spcPts val="0"/>
              </a:spcAft>
              <a:buSzPts val="1400"/>
              <a:buChar char="●"/>
            </a:pPr>
            <a:r>
              <a:rPr lang="en">
                <a:solidFill>
                  <a:schemeClr val="hlink"/>
                </a:solidFill>
                <a:uFill>
                  <a:noFill/>
                </a:uFill>
                <a:hlinkClick r:id="rId4"/>
              </a:rPr>
              <a:t>Smiley man holding project documents </a:t>
            </a:r>
            <a:endParaRPr/>
          </a:p>
          <a:p>
            <a:pPr marL="457200" lvl="0" indent="-317500" algn="l" rtl="0">
              <a:spcBef>
                <a:spcPts val="0"/>
              </a:spcBef>
              <a:spcAft>
                <a:spcPts val="0"/>
              </a:spcAft>
              <a:buSzPts val="1400"/>
              <a:buChar char="●"/>
            </a:pPr>
            <a:r>
              <a:rPr lang="en">
                <a:solidFill>
                  <a:schemeClr val="hlink"/>
                </a:solidFill>
                <a:uFill>
                  <a:noFill/>
                </a:uFill>
                <a:hlinkClick r:id="rId5"/>
              </a:rPr>
              <a:t>Businessman respecting safety measures at the office</a:t>
            </a:r>
            <a:endParaRPr/>
          </a:p>
          <a:p>
            <a:pPr marL="457200" lvl="0" indent="-317500" algn="l" rtl="0">
              <a:spcBef>
                <a:spcPts val="0"/>
              </a:spcBef>
              <a:spcAft>
                <a:spcPts val="0"/>
              </a:spcAft>
              <a:buSzPts val="1400"/>
              <a:buChar char="●"/>
            </a:pPr>
            <a:r>
              <a:rPr lang="en">
                <a:solidFill>
                  <a:schemeClr val="hlink"/>
                </a:solidFill>
                <a:uFill>
                  <a:noFill/>
                </a:uFill>
                <a:hlinkClick r:id="rId6"/>
              </a:rPr>
              <a:t>Young man using laptop with coffee cup</a:t>
            </a:r>
            <a:endParaRPr/>
          </a:p>
          <a:p>
            <a:pPr marL="0" marR="0" lvl="0" indent="0" algn="l" rtl="0">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marL="457200" marR="0" lvl="0" indent="-304800" algn="l" rtl="0">
              <a:lnSpc>
                <a:spcPct val="100000"/>
              </a:lnSpc>
              <a:spcBef>
                <a:spcPts val="0"/>
              </a:spcBef>
              <a:spcAft>
                <a:spcPts val="0"/>
              </a:spcAft>
              <a:buSzPts val="1200"/>
              <a:buChar char="●"/>
            </a:pPr>
            <a:r>
              <a:rPr lang="en">
                <a:solidFill>
                  <a:schemeClr val="hlink"/>
                </a:solidFill>
                <a:uFill>
                  <a:noFill/>
                </a:uFill>
                <a:hlinkClick r:id="rId7"/>
              </a:rPr>
              <a:t>Business Icon Pack</a:t>
            </a:r>
            <a:endParaRPr sz="1200"/>
          </a:p>
        </p:txBody>
      </p:sp>
      <p:sp>
        <p:nvSpPr>
          <p:cNvPr id="1880" name="Google Shape;1880;p128"/>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p129"/>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86" name="Google Shape;1886;p129"/>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solidFill>
                  <a:schemeClr val="hlink"/>
                </a:solidFill>
                <a:uFill>
                  <a:noFill/>
                </a:uFill>
                <a:hlinkClick r:id="rId3"/>
              </a:rPr>
              <a:t>Business people doing their job</a:t>
            </a:r>
            <a:endParaRPr/>
          </a:p>
          <a:p>
            <a:pPr marL="457200" lvl="0" indent="-317500" algn="l" rtl="0">
              <a:spcBef>
                <a:spcPts val="0"/>
              </a:spcBef>
              <a:spcAft>
                <a:spcPts val="0"/>
              </a:spcAft>
              <a:buSzPts val="1400"/>
              <a:buChar char="●"/>
            </a:pPr>
            <a:r>
              <a:rPr lang="en">
                <a:solidFill>
                  <a:schemeClr val="hlink"/>
                </a:solidFill>
                <a:uFill>
                  <a:noFill/>
                </a:uFill>
                <a:hlinkClick r:id="rId4"/>
              </a:rPr>
              <a:t>People having a meeting in the office</a:t>
            </a:r>
            <a:endParaRPr/>
          </a:p>
          <a:p>
            <a:pPr marL="457200" lvl="0" indent="-317500" algn="l" rtl="0">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marL="457200" lvl="0" indent="-317500" algn="l" rtl="0">
              <a:spcBef>
                <a:spcPts val="0"/>
              </a:spcBef>
              <a:spcAft>
                <a:spcPts val="0"/>
              </a:spcAft>
              <a:buSzPts val="1400"/>
              <a:buChar char="●"/>
            </a:pPr>
            <a:r>
              <a:rPr lang="en">
                <a:solidFill>
                  <a:schemeClr val="hlink"/>
                </a:solidFill>
                <a:uFill>
                  <a:noFill/>
                </a:uFill>
                <a:hlinkClick r:id="rId6"/>
              </a:rPr>
              <a:t>Front view woman working at office</a:t>
            </a:r>
            <a:endParaRPr/>
          </a:p>
          <a:p>
            <a:pPr marL="457200" lvl="0" indent="-317500" algn="l" rtl="0">
              <a:spcBef>
                <a:spcPts val="0"/>
              </a:spcBef>
              <a:spcAft>
                <a:spcPts val="0"/>
              </a:spcAft>
              <a:buSzPts val="1400"/>
              <a:buChar char="●"/>
            </a:pPr>
            <a:r>
              <a:rPr lang="en">
                <a:solidFill>
                  <a:schemeClr val="hlink"/>
                </a:solidFill>
                <a:uFill>
                  <a:noFill/>
                </a:uFill>
                <a:hlinkClick r:id="rId7"/>
              </a:rPr>
              <a:t>Front view woman working as economist</a:t>
            </a:r>
            <a:endParaRPr/>
          </a:p>
          <a:p>
            <a:pPr marL="457200" lvl="0" indent="-317500" algn="l" rtl="0">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91"/>
        <p:cNvGrpSpPr/>
        <p:nvPr/>
      </p:nvGrpSpPr>
      <p:grpSpPr>
        <a:xfrm>
          <a:off x="0" y="0"/>
          <a:ext cx="0" cy="0"/>
          <a:chOff x="0" y="0"/>
          <a:chExt cx="0" cy="0"/>
        </a:xfrm>
      </p:grpSpPr>
      <p:sp>
        <p:nvSpPr>
          <p:cNvPr id="1892" name="Google Shape;1892;p130"/>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893" name="Google Shape;1893;p130"/>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Low angle womens team meeting </a:t>
            </a:r>
            <a:endParaRPr/>
          </a:p>
          <a:p>
            <a:pPr marL="457200" lvl="0" indent="-317500" algn="l" rtl="0">
              <a:spcBef>
                <a:spcPts val="0"/>
              </a:spcBef>
              <a:spcAft>
                <a:spcPts val="0"/>
              </a:spcAft>
              <a:buSzPts val="1400"/>
              <a:buChar char="●"/>
            </a:pPr>
            <a:r>
              <a:rPr lang="en">
                <a:solidFill>
                  <a:schemeClr val="hlink"/>
                </a:solidFill>
                <a:uFill>
                  <a:noFill/>
                </a:uFill>
                <a:hlinkClick r:id="rId4"/>
              </a:rPr>
              <a:t>Close up on company employee smiling </a:t>
            </a:r>
            <a:endParaRPr/>
          </a:p>
          <a:p>
            <a:pPr marL="457200" lvl="0" indent="-317500" algn="l" rtl="0">
              <a:spcBef>
                <a:spcPts val="0"/>
              </a:spcBef>
              <a:spcAft>
                <a:spcPts val="0"/>
              </a:spcAft>
              <a:buSzPts val="1400"/>
              <a:buChar char="●"/>
            </a:pPr>
            <a:r>
              <a:rPr lang="en">
                <a:solidFill>
                  <a:schemeClr val="hlink"/>
                </a:solidFill>
                <a:uFill>
                  <a:noFill/>
                </a:uFill>
                <a:hlinkClick r:id="rId5"/>
              </a:rPr>
              <a:t>Close up on young businesswoman</a:t>
            </a:r>
            <a:endParaRPr/>
          </a:p>
          <a:p>
            <a:pPr marL="457200" lvl="0" indent="-317500" algn="l" rtl="0">
              <a:spcBef>
                <a:spcPts val="0"/>
              </a:spcBef>
              <a:spcAft>
                <a:spcPts val="0"/>
              </a:spcAft>
              <a:buSzPts val="1400"/>
              <a:buChar char="●"/>
            </a:pPr>
            <a:r>
              <a:rPr lang="en">
                <a:solidFill>
                  <a:schemeClr val="hlink"/>
                </a:solidFill>
                <a:uFill>
                  <a:noFill/>
                </a:uFill>
                <a:hlinkClick r:id="rId3"/>
              </a:rPr>
              <a:t>Low angle womens team meeting</a:t>
            </a:r>
            <a:r>
              <a:rPr lang="en"/>
              <a:t> I</a:t>
            </a:r>
            <a:endParaRPr/>
          </a:p>
          <a:p>
            <a:pPr marL="457200" lvl="0" indent="-317500" algn="l" rtl="0">
              <a:spcBef>
                <a:spcPts val="0"/>
              </a:spcBef>
              <a:spcAft>
                <a:spcPts val="0"/>
              </a:spcAft>
              <a:buSzPts val="1400"/>
              <a:buChar char="●"/>
            </a:pPr>
            <a:r>
              <a:rPr lang="en">
                <a:solidFill>
                  <a:schemeClr val="hlink"/>
                </a:solidFill>
                <a:uFill>
                  <a:noFill/>
                </a:uFill>
                <a:hlinkClick r:id="rId6"/>
              </a:rPr>
              <a:t>Blond woman sitting back and smiling with closed eyes at workplace</a:t>
            </a:r>
            <a:endParaRPr/>
          </a:p>
          <a:p>
            <a:pPr marL="457200" lvl="0" indent="-317500" algn="l" rtl="0">
              <a:spcBef>
                <a:spcPts val="0"/>
              </a:spcBef>
              <a:spcAft>
                <a:spcPts val="0"/>
              </a:spcAft>
              <a:buSzPts val="1400"/>
              <a:buChar char="●"/>
            </a:pPr>
            <a:r>
              <a:rPr lang="en">
                <a:solidFill>
                  <a:schemeClr val="hlink"/>
                </a:solidFill>
                <a:uFill>
                  <a:noFill/>
                </a:uFill>
                <a:hlinkClick r:id="rId7"/>
              </a:rPr>
              <a:t>Happy business woman holding coffee</a:t>
            </a:r>
            <a:endParaRPr/>
          </a:p>
          <a:p>
            <a:pPr marL="0" lvl="0" indent="0" algn="l" rtl="0">
              <a:spcBef>
                <a:spcPts val="0"/>
              </a:spcBef>
              <a:spcAft>
                <a:spcPts val="0"/>
              </a:spcAft>
              <a:buNone/>
            </a:pPr>
            <a:endParaRPr/>
          </a:p>
        </p:txBody>
      </p:sp>
      <p:sp>
        <p:nvSpPr>
          <p:cNvPr id="1894" name="Google Shape;1894;p130"/>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31"/>
          <p:cNvSpPr txBox="1">
            <a:spLocks noGrp="1"/>
          </p:cNvSpPr>
          <p:nvPr>
            <p:ph type="subTitle" idx="1"/>
          </p:nvPr>
        </p:nvSpPr>
        <p:spPr>
          <a:xfrm>
            <a:off x="2247500" y="1433050"/>
            <a:ext cx="18381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900" name="Google Shape;1900;p131"/>
          <p:cNvSpPr txBox="1">
            <a:spLocks noGrp="1"/>
          </p:cNvSpPr>
          <p:nvPr>
            <p:ph type="subTitle" idx="2"/>
          </p:nvPr>
        </p:nvSpPr>
        <p:spPr>
          <a:xfrm>
            <a:off x="2247500" y="1790050"/>
            <a:ext cx="5160300" cy="275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marL="457200" lvl="0" indent="-317500" algn="l" rtl="0">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marL="457200" lvl="0" indent="-317500" algn="l" rtl="0">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5"/>
              </a:rPr>
              <a:t>siness team working together in the office with laptop</a:t>
            </a:r>
            <a:endParaRPr/>
          </a:p>
          <a:p>
            <a:pPr marL="457200" lvl="0" indent="-317500" algn="l" rtl="0">
              <a:spcBef>
                <a:spcPts val="0"/>
              </a:spcBef>
              <a:spcAft>
                <a:spcPts val="0"/>
              </a:spcAft>
              <a:buSzPts val="1400"/>
              <a:buChar char="●"/>
            </a:pPr>
            <a:r>
              <a:rPr lang="en">
                <a:solidFill>
                  <a:schemeClr val="hlink"/>
                </a:solidFill>
                <a:uFill>
                  <a:noFill/>
                </a:uFill>
                <a:hlinkClick r:id="rId6"/>
              </a:rPr>
              <a:t>Medium shot smiley woman at work</a:t>
            </a:r>
            <a:endParaRPr/>
          </a:p>
          <a:p>
            <a:pPr marL="457200" lvl="0" indent="0" algn="l" rtl="0">
              <a:spcBef>
                <a:spcPts val="0"/>
              </a:spcBef>
              <a:spcAft>
                <a:spcPts val="0"/>
              </a:spcAft>
              <a:buNone/>
            </a:pPr>
            <a:endParaRPr/>
          </a:p>
        </p:txBody>
      </p:sp>
      <p:sp>
        <p:nvSpPr>
          <p:cNvPr id="1901" name="Google Shape;1901;p131"/>
          <p:cNvSpPr txBox="1">
            <a:spLocks noGrp="1"/>
          </p:cNvSpPr>
          <p:nvPr>
            <p:ph type="title"/>
          </p:nvPr>
        </p:nvSpPr>
        <p:spPr>
          <a:xfrm>
            <a:off x="713225" y="445025"/>
            <a:ext cx="429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05"/>
        <p:cNvGrpSpPr/>
        <p:nvPr/>
      </p:nvGrpSpPr>
      <p:grpSpPr>
        <a:xfrm>
          <a:off x="0" y="0"/>
          <a:ext cx="0" cy="0"/>
          <a:chOff x="0" y="0"/>
          <a:chExt cx="0" cy="0"/>
        </a:xfrm>
      </p:grpSpPr>
      <p:sp>
        <p:nvSpPr>
          <p:cNvPr id="1906" name="Google Shape;1906;p13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 action="ppaction://noaction">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08" name="Google Shape;1908;p132"/>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915" name="Google Shape;1915;p13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9"/>
        <p:cNvGrpSpPr/>
        <p:nvPr/>
      </p:nvGrpSpPr>
      <p:grpSpPr>
        <a:xfrm>
          <a:off x="0" y="0"/>
          <a:ext cx="0" cy="0"/>
          <a:chOff x="0" y="0"/>
          <a:chExt cx="0" cy="0"/>
        </a:xfrm>
      </p:grpSpPr>
      <p:sp>
        <p:nvSpPr>
          <p:cNvPr id="1920" name="Google Shape;1920;p13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922" name="Google Shape;1922;p13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4"/>
          <p:cNvSpPr/>
          <p:nvPr/>
        </p:nvSpPr>
        <p:spPr>
          <a:xfrm>
            <a:off x="5238107" y="3498875"/>
            <a:ext cx="791400" cy="754200"/>
          </a:xfrm>
          <a:prstGeom prst="roundRect">
            <a:avLst>
              <a:gd name="adj" fmla="val 16667"/>
            </a:avLst>
          </a:prstGeom>
          <a:solidFill>
            <a:srgbClr val="F5F2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4"/>
          <p:cNvSpPr/>
          <p:nvPr/>
        </p:nvSpPr>
        <p:spPr>
          <a:xfrm>
            <a:off x="3114463" y="3498875"/>
            <a:ext cx="791400" cy="754200"/>
          </a:xfrm>
          <a:prstGeom prst="roundRect">
            <a:avLst>
              <a:gd name="adj" fmla="val 16667"/>
            </a:avLst>
          </a:prstGeom>
          <a:solidFill>
            <a:srgbClr val="3F353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4" name="Google Shape;554;p66"/>
          <p:cNvSpPr txBox="1">
            <a:spLocks noGrp="1"/>
          </p:cNvSpPr>
          <p:nvPr>
            <p:ph type="title"/>
          </p:nvPr>
        </p:nvSpPr>
        <p:spPr>
          <a:xfrm>
            <a:off x="0" y="418973"/>
            <a:ext cx="36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400" dirty="0"/>
              <a:t>Menu Utama</a:t>
            </a:r>
            <a:endParaRPr sz="2400" dirty="0"/>
          </a:p>
        </p:txBody>
      </p:sp>
      <p:sp>
        <p:nvSpPr>
          <p:cNvPr id="5" name="Google Shape;1329;p106">
            <a:extLst>
              <a:ext uri="{FF2B5EF4-FFF2-40B4-BE49-F238E27FC236}">
                <a16:creationId xmlns:a16="http://schemas.microsoft.com/office/drawing/2014/main" id="{B61584A7-59C3-E4E7-FB7C-8151D08E8405}"/>
              </a:ext>
            </a:extLst>
          </p:cNvPr>
          <p:cNvSpPr/>
          <p:nvPr/>
        </p:nvSpPr>
        <p:spPr>
          <a:xfrm>
            <a:off x="804333" y="1671750"/>
            <a:ext cx="3600000" cy="1800000"/>
          </a:xfrm>
          <a:prstGeom prst="roundRect">
            <a:avLst>
              <a:gd name="adj" fmla="val 0"/>
            </a:avLst>
          </a:prstGeom>
          <a:blipFill dpi="0" rotWithShape="1">
            <a:blip r:embed="rId3">
              <a:extLst>
                <a:ext uri="{28A0092B-C50C-407E-A947-70E740481C1C}">
                  <a14:useLocalDpi xmlns:a14="http://schemas.microsoft.com/office/drawing/2010/main" val="0"/>
                </a:ext>
              </a:extLst>
            </a:blip>
            <a:srcRect/>
            <a:stretch>
              <a:fillRect l="-6034" t="-10029" r="-104908" b="-140085"/>
            </a:stretch>
          </a:blip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 name="Google Shape;1354;p106">
            <a:extLst>
              <a:ext uri="{FF2B5EF4-FFF2-40B4-BE49-F238E27FC236}">
                <a16:creationId xmlns:a16="http://schemas.microsoft.com/office/drawing/2014/main" id="{089EEADB-15E7-CDCA-8510-057235B44D23}"/>
              </a:ext>
            </a:extLst>
          </p:cNvPr>
          <p:cNvCxnSpPr>
            <a:cxnSpLocks/>
            <a:stCxn id="5" idx="3"/>
            <a:endCxn id="27" idx="1"/>
          </p:cNvCxnSpPr>
          <p:nvPr/>
        </p:nvCxnSpPr>
        <p:spPr>
          <a:xfrm>
            <a:off x="4404333" y="2571750"/>
            <a:ext cx="1235334" cy="6350"/>
          </a:xfrm>
          <a:prstGeom prst="curvedConnector3">
            <a:avLst>
              <a:gd name="adj1" fmla="val 50000"/>
            </a:avLst>
          </a:prstGeom>
          <a:noFill/>
          <a:ln w="28575" cap="flat" cmpd="sng">
            <a:solidFill>
              <a:schemeClr val="accent1"/>
            </a:solidFill>
            <a:prstDash val="solid"/>
            <a:round/>
            <a:headEnd type="none" w="med" len="med"/>
            <a:tailEnd type="none" w="med" len="med"/>
          </a:ln>
        </p:spPr>
      </p:cxnSp>
      <p:sp>
        <p:nvSpPr>
          <p:cNvPr id="26" name="Google Shape;1356;p106">
            <a:extLst>
              <a:ext uri="{FF2B5EF4-FFF2-40B4-BE49-F238E27FC236}">
                <a16:creationId xmlns:a16="http://schemas.microsoft.com/office/drawing/2014/main" id="{C1008474-DCD1-6017-68D0-4B00969F6CE9}"/>
              </a:ext>
            </a:extLst>
          </p:cNvPr>
          <p:cNvSpPr/>
          <p:nvPr/>
        </p:nvSpPr>
        <p:spPr>
          <a:xfrm>
            <a:off x="5639667" y="590437"/>
            <a:ext cx="2700000" cy="1080000"/>
          </a:xfrm>
          <a:prstGeom prst="rect">
            <a:avLst/>
          </a:prstGeom>
          <a:blipFill dpi="0" rotWithShape="1">
            <a:blip r:embed="rId4">
              <a:extLst>
                <a:ext uri="{28A0092B-C50C-407E-A947-70E740481C1C}">
                  <a14:useLocalDpi xmlns:a14="http://schemas.microsoft.com/office/drawing/2010/main" val="0"/>
                </a:ext>
              </a:extLst>
            </a:blip>
            <a:srcRect/>
            <a:stretch>
              <a:fillRect l="-11631" t="-91476" r="-242849" b="-461836"/>
            </a:stretch>
          </a:blip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355;p106">
            <a:extLst>
              <a:ext uri="{FF2B5EF4-FFF2-40B4-BE49-F238E27FC236}">
                <a16:creationId xmlns:a16="http://schemas.microsoft.com/office/drawing/2014/main" id="{C22DDAD5-92AF-296B-92D8-733C5A308038}"/>
              </a:ext>
            </a:extLst>
          </p:cNvPr>
          <p:cNvSpPr/>
          <p:nvPr/>
        </p:nvSpPr>
        <p:spPr>
          <a:xfrm>
            <a:off x="5639667" y="2038100"/>
            <a:ext cx="2700000" cy="1080000"/>
          </a:xfrm>
          <a:prstGeom prst="rect">
            <a:avLst/>
          </a:prstGeom>
          <a:blipFill dpi="0" rotWithShape="1">
            <a:blip r:embed="rId4">
              <a:extLst>
                <a:ext uri="{28A0092B-C50C-407E-A947-70E740481C1C}">
                  <a14:useLocalDpi xmlns:a14="http://schemas.microsoft.com/office/drawing/2010/main" val="0"/>
                </a:ext>
              </a:extLst>
            </a:blip>
            <a:srcRect/>
            <a:stretch>
              <a:fillRect l="-10736" t="-375872" r="-236602" b="-131550"/>
            </a:stretch>
          </a:blip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357;p106">
            <a:extLst>
              <a:ext uri="{FF2B5EF4-FFF2-40B4-BE49-F238E27FC236}">
                <a16:creationId xmlns:a16="http://schemas.microsoft.com/office/drawing/2014/main" id="{171EFFDC-6A51-6DFE-9C2D-67FB2EE16BB1}"/>
              </a:ext>
            </a:extLst>
          </p:cNvPr>
          <p:cNvSpPr/>
          <p:nvPr/>
        </p:nvSpPr>
        <p:spPr>
          <a:xfrm>
            <a:off x="5639668" y="3471750"/>
            <a:ext cx="2700000" cy="1080000"/>
          </a:xfrm>
          <a:prstGeom prst="rect">
            <a:avLst/>
          </a:prstGeom>
          <a:blipFill dpi="0" rotWithShape="1">
            <a:blip r:embed="rId5">
              <a:extLst>
                <a:ext uri="{28A0092B-C50C-407E-A947-70E740481C1C}">
                  <a14:useLocalDpi xmlns:a14="http://schemas.microsoft.com/office/drawing/2010/main" val="0"/>
                </a:ext>
              </a:extLst>
            </a:blip>
            <a:srcRect/>
            <a:stretch>
              <a:fillRect l="-12300" t="-525381" r="-326541" b="-61799"/>
            </a:stretch>
          </a:blip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9" name="Google Shape;1358;p106">
            <a:extLst>
              <a:ext uri="{FF2B5EF4-FFF2-40B4-BE49-F238E27FC236}">
                <a16:creationId xmlns:a16="http://schemas.microsoft.com/office/drawing/2014/main" id="{03DE1124-D194-3B3D-F55F-EBC8FB8CFBED}"/>
              </a:ext>
            </a:extLst>
          </p:cNvPr>
          <p:cNvCxnSpPr>
            <a:cxnSpLocks/>
            <a:stCxn id="5" idx="0"/>
            <a:endCxn id="26" idx="1"/>
          </p:cNvCxnSpPr>
          <p:nvPr/>
        </p:nvCxnSpPr>
        <p:spPr>
          <a:xfrm rot="5400000" flipH="1" flipV="1">
            <a:off x="3851344" y="-116573"/>
            <a:ext cx="541313" cy="3035334"/>
          </a:xfrm>
          <a:prstGeom prst="bentConnector2">
            <a:avLst/>
          </a:prstGeom>
          <a:noFill/>
          <a:ln w="28575" cap="flat" cmpd="sng">
            <a:solidFill>
              <a:schemeClr val="accent1"/>
            </a:solidFill>
            <a:prstDash val="solid"/>
            <a:round/>
            <a:headEnd type="none" w="med" len="med"/>
            <a:tailEnd type="none" w="med" len="med"/>
          </a:ln>
        </p:spPr>
      </p:cxnSp>
      <p:cxnSp>
        <p:nvCxnSpPr>
          <p:cNvPr id="30" name="Google Shape;1359;p106">
            <a:extLst>
              <a:ext uri="{FF2B5EF4-FFF2-40B4-BE49-F238E27FC236}">
                <a16:creationId xmlns:a16="http://schemas.microsoft.com/office/drawing/2014/main" id="{80BA1BC7-D236-9FCC-0B77-6D6DA26A0902}"/>
              </a:ext>
            </a:extLst>
          </p:cNvPr>
          <p:cNvCxnSpPr>
            <a:cxnSpLocks/>
            <a:stCxn id="5" idx="2"/>
            <a:endCxn id="28" idx="1"/>
          </p:cNvCxnSpPr>
          <p:nvPr/>
        </p:nvCxnSpPr>
        <p:spPr>
          <a:xfrm rot="16200000" flipH="1">
            <a:off x="3852000" y="2224082"/>
            <a:ext cx="540000" cy="3035335"/>
          </a:xfrm>
          <a:prstGeom prst="bentConnector2">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8675977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32"/>
        <p:cNvGrpSpPr/>
        <p:nvPr/>
      </p:nvGrpSpPr>
      <p:grpSpPr>
        <a:xfrm>
          <a:off x="0" y="0"/>
          <a:ext cx="0" cy="0"/>
          <a:chOff x="0" y="0"/>
          <a:chExt cx="0" cy="0"/>
        </a:xfrm>
      </p:grpSpPr>
      <p:sp>
        <p:nvSpPr>
          <p:cNvPr id="1933" name="Google Shape;1933;p135"/>
          <p:cNvSpPr txBox="1">
            <a:spLocks noGrp="1"/>
          </p:cNvSpPr>
          <p:nvPr>
            <p:ph type="title" idx="4294967295"/>
          </p:nvPr>
        </p:nvSpPr>
        <p:spPr>
          <a:xfrm>
            <a:off x="1048350" y="6496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937" name="Google Shape;1937;p13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38" name="Google Shape;1938;p13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39" name="Google Shape;1939;p13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40" name="Google Shape;1940;p13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44" name="Google Shape;1944;p13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60" name="Google Shape;1960;p13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91" name="Google Shape;1991;p13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8" name="Google Shape;2008;p13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3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2" name="Google Shape;2052;p13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7" name="Google Shape;2067;p13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3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3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3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3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3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3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3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3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3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3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3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3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3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3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3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3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3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3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3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3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3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3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3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3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3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3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3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3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3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3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3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3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3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3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3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3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3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3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3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3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3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3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3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3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3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3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3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3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3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3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3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3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3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3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3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3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3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3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3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3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3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3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3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3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3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3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3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3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3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3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3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3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3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3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3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3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3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3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3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3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3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5" name="Google Shape;2205;p13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3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3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3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3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3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7" name="Google Shape;2217;p13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3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3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3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3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3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3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3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3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3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3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3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3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3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3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3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3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3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3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3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3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3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3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3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3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3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3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3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3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3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3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3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3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3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3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3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3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3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3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3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3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3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3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3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3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3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3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3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ID"/>
              </a:p>
            </p:txBody>
          </p:sp>
          <p:sp>
            <p:nvSpPr>
              <p:cNvPr id="2291" name="Google Shape;2291;p13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ID"/>
              </a:p>
            </p:txBody>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ID"/>
                </a:p>
              </p:txBody>
            </p:sp>
            <p:sp>
              <p:nvSpPr>
                <p:cNvPr id="2296" name="Google Shape;2296;p13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00" name="Google Shape;2300;p13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ID"/>
              </a:p>
            </p:txBody>
          </p:sp>
          <p:sp>
            <p:nvSpPr>
              <p:cNvPr id="2303" name="Google Shape;2303;p13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ID"/>
              </a:p>
            </p:txBody>
          </p:sp>
          <p:sp>
            <p:nvSpPr>
              <p:cNvPr id="2306" name="Google Shape;2306;p13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ID"/>
              </a:p>
            </p:txBody>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ID"/>
              </a:p>
            </p:txBody>
          </p:sp>
          <p:sp>
            <p:nvSpPr>
              <p:cNvPr id="2317" name="Google Shape;2317;p13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ID"/>
              </a:p>
            </p:txBody>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ID"/>
              </a:p>
            </p:txBody>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ID"/>
              </a:p>
            </p:txBody>
          </p:sp>
          <p:sp>
            <p:nvSpPr>
              <p:cNvPr id="2323" name="Google Shape;2323;p13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ID"/>
              </a:p>
            </p:txBody>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3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ID"/>
              </a:p>
            </p:txBody>
          </p:sp>
          <p:sp>
            <p:nvSpPr>
              <p:cNvPr id="2331" name="Google Shape;2331;p13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ID"/>
              </a:p>
            </p:txBody>
          </p:sp>
          <p:sp>
            <p:nvSpPr>
              <p:cNvPr id="2334" name="Google Shape;2334;p13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ID"/>
              </a:p>
            </p:txBody>
          </p:sp>
          <p:sp>
            <p:nvSpPr>
              <p:cNvPr id="2337" name="Google Shape;2337;p13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3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3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3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3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3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58" name="Google Shape;2358;p13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3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3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3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3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78" name="Google Shape;2378;p13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79" name="Google Shape;2379;p13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3" name="Google Shape;2383;p13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3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3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3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3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3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3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3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3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3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3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36" name="Google Shape;2436;p13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3" name="Google Shape;2453;p13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83" name="Google Shape;2483;p13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3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3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95" name="Google Shape;2495;p13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1" name="Google Shape;2511;p13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3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20" name="Google Shape;2520;p13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530" name="Google Shape;2530;p13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36" name="Google Shape;2536;p13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3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3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3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3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3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3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3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3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3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3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3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3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3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3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3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3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3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3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3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3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3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3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3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3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3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3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3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3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3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3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3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3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3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3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3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3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3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3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3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3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3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3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3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3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3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3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3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3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3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3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3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3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3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3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3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3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3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3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3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3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3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3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3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3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3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3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3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3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3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3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3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3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3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3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3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3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3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3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3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3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3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3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3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3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3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3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3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3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3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3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3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3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3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3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3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3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3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3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3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3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3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3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3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3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3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3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3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3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3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3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3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3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3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3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3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3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3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3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3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3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3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3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3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3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3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3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3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3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3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3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3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3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3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3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3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3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3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3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3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3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3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3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3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3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3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3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3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3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3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3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3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3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3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3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3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3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3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3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3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3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3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3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3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3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3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3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3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3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3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3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3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3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3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3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3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3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3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3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3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3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3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3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3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3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3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3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3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3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3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3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3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3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3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3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3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3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3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3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3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3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3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3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3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3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3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3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3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3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3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3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3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3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3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3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3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3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3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3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3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3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3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3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3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3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3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3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3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3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3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3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3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3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3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3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3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3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3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3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3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3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3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3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3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3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3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3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3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3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3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3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3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3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3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3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3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3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3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3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3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3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3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3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3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3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3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3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3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3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3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3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3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3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3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3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3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3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3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3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3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3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3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3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3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3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3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3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3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3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3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3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3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3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3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3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3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3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3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3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3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3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3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3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3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3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3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3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3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3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3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3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3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3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3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3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3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3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3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3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3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3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3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3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3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3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3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3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3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3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3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3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3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3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3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3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3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3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3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3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3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3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3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3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3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3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3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3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3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3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3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3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3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3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3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3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3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3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3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3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3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3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3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3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3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3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3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3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3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3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3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3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3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3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3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3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3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3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3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3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3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3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3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3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3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3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3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3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3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3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3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3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3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3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3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3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3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3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3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3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3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3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3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3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3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3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3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3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3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3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3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3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3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3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3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3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3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3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3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3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3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3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3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3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3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3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3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3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3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3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3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3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3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3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3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3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3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3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3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3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3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3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3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3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3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3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3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3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3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3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3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3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3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3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3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3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3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3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3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3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3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3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3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3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3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3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3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3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3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3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3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3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3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3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3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3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3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3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3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3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3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3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3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3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3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3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3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3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3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3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3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3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3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3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3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3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3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3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3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3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3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3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3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3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3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3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3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3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3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3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3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3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3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3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3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3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3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3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3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3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3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3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3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3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3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3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3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3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3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3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3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3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3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3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3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3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3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3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3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3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3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3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3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3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3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3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3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3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3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3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3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3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3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3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3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3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3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3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3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3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3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3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3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3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3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3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3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3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3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3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3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3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3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3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3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3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3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3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3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3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3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3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3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3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3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3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3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3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3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3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3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3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3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3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3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3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3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3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3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3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3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3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3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3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3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3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3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3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3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3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3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3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3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3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3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3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3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3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3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3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3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3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3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3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3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3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3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3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3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3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3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3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3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3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3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3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3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3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3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3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3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3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3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3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3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3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3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3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3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3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3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3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3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3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3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3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3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3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3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3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3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3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3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3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3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3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3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3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3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3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3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3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3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3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3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3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3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3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3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3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3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3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3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3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3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3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3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3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3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3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3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3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3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3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3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3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3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3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3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3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3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3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3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3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3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3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3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3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3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3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3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3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3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3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3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3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3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3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3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3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3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3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3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3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3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3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3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3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3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3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3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3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3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3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3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3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3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3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3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3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3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3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3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3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3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3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3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3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3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3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3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3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3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3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3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3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3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3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3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3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3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3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3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3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3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3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3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3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3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3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3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3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3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3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3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3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3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3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3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3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3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3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3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3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3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3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3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3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3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3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3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3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3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3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3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3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3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3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3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3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3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3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3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3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3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3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3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3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3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3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3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3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3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3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3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3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3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3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3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3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3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3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3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3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3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3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3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3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3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13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3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3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3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3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2" name="Google Shape;4202;p13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3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3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3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3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3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3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3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3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3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3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3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3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3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4" name="Google Shape;4224;p13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3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3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7" name="Google Shape;4227;p13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3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3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3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3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3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3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3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3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3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3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3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3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7" name="Google Shape;4247;p13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3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3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3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3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3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3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3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3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3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3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3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3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3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3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3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3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3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3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3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3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3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3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3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3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3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3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3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3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3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3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3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3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3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3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3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3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3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3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3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3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3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3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3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3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3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3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3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3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3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3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3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3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3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3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3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3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3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3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3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3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3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3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3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3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3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3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3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3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3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3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3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3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3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3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3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3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3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3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3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3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3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3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3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3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3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3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3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3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3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3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3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3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3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3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3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3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3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3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3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3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3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3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3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3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3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3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3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3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3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3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3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3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3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3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3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3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3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3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3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3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3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3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3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3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3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3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3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3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3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3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3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3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3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3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3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3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3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3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3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3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3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3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3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3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3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3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3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3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3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3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3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3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3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3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3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3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3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3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3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3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3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3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55" name="Google Shape;4555;p13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3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3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58" name="Google Shape;4558;p13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3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3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3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3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3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3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3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3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3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3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3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3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3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3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3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3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3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3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3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3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3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3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3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3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3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3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3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3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3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3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3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3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3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3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3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3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3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3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3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3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3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3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3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3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3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3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3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3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3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3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3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3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3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3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3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3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3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3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3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3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3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3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5" name="Google Shape;4745;p13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3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3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3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3" name="Google Shape;4753;p13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3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3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3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3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3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3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3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3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3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3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3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3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3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1" name="Google Shape;4791;p13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3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3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3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3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3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3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3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3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3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3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3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3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3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3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3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3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3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3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3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3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3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3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3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3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3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5" name="Google Shape;4865;p13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3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3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3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3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3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3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3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3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3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3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3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3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3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3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3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13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3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3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3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3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3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3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3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3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3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3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3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3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3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3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3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3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3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3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3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3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3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3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3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3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3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3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3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3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3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3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3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3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3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3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3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3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3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3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3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3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3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3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3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3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3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3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13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3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3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3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3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3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3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3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7" name="Google Shape;4967;p13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3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3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3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3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3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3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3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3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3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3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3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3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3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3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3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3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3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3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3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3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3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3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3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3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3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3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3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3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3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3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3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3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3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3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3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0" name="Google Shape;5080;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85" name="Google Shape;5085;p13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0" name="Google Shape;5090;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95" name="Google Shape;5095;p13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3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3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3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3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3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5" name="Google Shape;5105;p13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6" name="Google Shape;5106;p13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109" name="Google Shape;5109;p13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112" name="Google Shape;5112;p13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13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4" name="Google Shape;5114;p13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7" name="Google Shape;5117;p13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23" name="Google Shape;5123;p13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128" name="Google Shape;5128;p13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33" name="Google Shape;5133;p13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38" name="Google Shape;5138;p13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42" name="Google Shape;5142;p13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49" name="Google Shape;5149;p13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54" name="Google Shape;5154;p13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43" name="Google Shape;5143;p13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62" name="Google Shape;5162;p138"/>
            <p:cNvCxnSpPr>
              <a:stCxn id="5161" idx="0"/>
              <a:endCxn id="51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66" name="Google Shape;5166;p138"/>
            <p:cNvCxnSpPr>
              <a:stCxn id="5165" idx="0"/>
              <a:endCxn id="51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67" name="Google Shape;5167;p13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3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3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3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3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3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3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3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3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3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3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3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3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3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3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3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3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8" name="Google Shape;5198;p13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3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3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3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3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3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3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3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3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3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3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3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3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3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3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3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3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3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3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3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3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3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3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3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3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3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3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3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3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3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3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3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3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3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138"/>
            <p:cNvCxnSpPr>
              <a:stCxn id="5239" idx="6"/>
              <a:endCxn id="52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3" name="Google Shape;5243;p138"/>
            <p:cNvCxnSpPr>
              <a:stCxn id="5240" idx="4"/>
              <a:endCxn id="52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45" name="Google Shape;5245;p138"/>
            <p:cNvCxnSpPr>
              <a:stCxn id="5244" idx="6"/>
              <a:endCxn id="52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46" name="Google Shape;5246;p138"/>
            <p:cNvCxnSpPr>
              <a:stCxn id="5241" idx="4"/>
              <a:endCxn id="52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9" name="Google Shape;5249;p138"/>
            <p:cNvCxnSpPr>
              <a:endCxn id="52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3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3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3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3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8" name="Google Shape;5258;p13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59" name="Google Shape;5259;p13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60" name="Google Shape;5260;p13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61" name="Google Shape;5261;p13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62" name="Google Shape;5262;p13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3" name="Google Shape;5263;p13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64" name="Google Shape;5264;p13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3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3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3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3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3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72" name="Google Shape;5272;p13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3" name="Google Shape;5273;p13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4" name="Google Shape;5274;p13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5" name="Google Shape;5275;p13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6" name="Google Shape;5276;p13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77" name="Google Shape;5277;p13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78" name="Google Shape;5278;p138"/>
            <p:cNvCxnSpPr>
              <a:stCxn id="5271" idx="2"/>
              <a:endCxn id="52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79" name="Google Shape;5279;p138"/>
            <p:cNvCxnSpPr>
              <a:stCxn id="5273" idx="0"/>
              <a:endCxn id="52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0" name="Google Shape;5280;p138"/>
            <p:cNvCxnSpPr>
              <a:stCxn id="5273" idx="2"/>
              <a:endCxn id="52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1" name="Google Shape;5281;p138"/>
            <p:cNvCxnSpPr>
              <a:stCxn id="5274" idx="0"/>
              <a:endCxn id="52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2" name="Google Shape;5282;p138"/>
            <p:cNvCxnSpPr>
              <a:stCxn id="5272" idx="2"/>
              <a:endCxn id="52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83" name="Google Shape;5283;p138"/>
            <p:cNvCxnSpPr>
              <a:stCxn id="5276" idx="0"/>
              <a:endCxn id="52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3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3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3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3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3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3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3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3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99" name="Google Shape;5299;p13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2" name="Google Shape;5302;p13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305" name="Google Shape;5305;p13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308" name="Google Shape;5308;p13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3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4" name="Google Shape;5314;p13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3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13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13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3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6" name="Google Shape;5326;p13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7" name="Google Shape;5327;p13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3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3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3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3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3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3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3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3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3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3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3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3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3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3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3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3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3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3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3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3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3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3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3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3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3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3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3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3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3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3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3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3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3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3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3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3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3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3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3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3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3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3" name="Google Shape;5413;p13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15" name="Google Shape;5415;p13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0" name="Google Shape;5450;p13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1" name="Google Shape;5451;p13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96" name="Google Shape;5496;p13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1" name="Google Shape;5511;p13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2" name="Google Shape;5512;p13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3" name="Google Shape;5513;p13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4" name="Google Shape;5514;p13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5" name="Google Shape;5515;p13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6" name="Google Shape;5516;p13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7" name="Google Shape;5517;p13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8" name="Google Shape;5518;p13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19" name="Google Shape;5519;p13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0" name="Google Shape;5520;p13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521" name="Google Shape;5521;p13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{4AE3F43D-0C3F-4D72-9A44-97CD39BD2CC1}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5" name="Google Shape;5525;p13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526" name="Google Shape;5526;p13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527" name="Google Shape;5527;p13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{4AE3F43D-0C3F-4D72-9A44-97CD39BD2CC1}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{4AE3F43D-0C3F-4D72-9A44-97CD39BD2CC1}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{4AE3F43D-0C3F-4D72-9A44-97CD39BD2CC1}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5" name="Google Shape;5625;p13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6" name="Google Shape;5626;p13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7" name="Google Shape;5627;p13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628" name="Google Shape;5628;p13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14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4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4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4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4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4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4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4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4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4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4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4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4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4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4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4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4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4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4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4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4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4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4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4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4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4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4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4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4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4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4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4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4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4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4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4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4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4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4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4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4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4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4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4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4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4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4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4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4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4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4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4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4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4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4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4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4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4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14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4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4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4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4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4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4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4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4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4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4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4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5" name="Google Shape;5855;p14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58" name="Google Shape;5858;p14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1" name="Google Shape;5861;p14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64" name="Google Shape;5864;p14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5" name="Google Shape;5885;p14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8" name="Google Shape;5888;p14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89" name="Google Shape;5889;p14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0" name="Google Shape;5890;p14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91" name="Google Shape;5891;p14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92" name="Google Shape;5892;p14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904" name="Google Shape;5904;p14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140"/>
              <p:cNvCxnSpPr>
                <a:stCxn id="59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68" name="Google Shape;5968;p140"/>
              <p:cNvCxnSpPr>
                <a:stCxn id="59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69" name="Google Shape;5969;p140"/>
              <p:cNvCxnSpPr>
                <a:stCxn id="59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0" name="Google Shape;5970;p140"/>
              <p:cNvCxnSpPr>
                <a:stCxn id="59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71" name="Google Shape;5971;p140"/>
              <p:cNvCxnSpPr>
                <a:stCxn id="59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031" name="Google Shape;6031;p14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4" name="Google Shape;6254;p14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57" name="Google Shape;6257;p14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ID"/>
            </a:p>
          </p:txBody>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78" name="Google Shape;6278;p14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4" name="Google Shape;6294;p14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98" name="Google Shape;6298;p14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1" name="Google Shape;6301;p14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4" name="Google Shape;6304;p14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7" name="Google Shape;6307;p14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316" name="Google Shape;6316;p14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14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91" name="Google Shape;6391;p14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92" name="Google Shape;6392;p14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93" name="Google Shape;6393;p14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94" name="Google Shape;6394;p14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0" name="Google Shape;6400;p14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5" name="Google Shape;6405;p14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0" name="Google Shape;6410;p14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5" name="Google Shape;6415;p14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3" name="Google Shape;6423;p14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0" name="Google Shape;6430;p14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7" name="Google Shape;6437;p14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41" name="Google Shape;6441;p14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8"/>
        <p:cNvGrpSpPr/>
        <p:nvPr/>
      </p:nvGrpSpPr>
      <p:grpSpPr>
        <a:xfrm>
          <a:off x="0" y="0"/>
          <a:ext cx="0" cy="0"/>
          <a:chOff x="0" y="0"/>
          <a:chExt cx="0" cy="0"/>
        </a:xfrm>
      </p:grpSpPr>
      <p:sp>
        <p:nvSpPr>
          <p:cNvPr id="6449" name="Google Shape;6449;p14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14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4" name="Google Shape;6454;p14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5" name="Google Shape;6455;p14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14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7" name="Google Shape;6457;p14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14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3" name="Google Shape;6463;p14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14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9" name="Google Shape;6469;p14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0" name="Google Shape;6470;p14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14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14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3" name="Google Shape;6473;p14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6" name="Google Shape;6476;p14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7" name="Google Shape;6477;p14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14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14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0" name="Google Shape;6480;p14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1" name="Google Shape;6481;p14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2" name="Google Shape;6482;p14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14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14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14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14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14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6" name="Google Shape;6496;p14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7" name="Google Shape;6497;p14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14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14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14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03" name="Google Shape;6503;p14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14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14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0" name="Google Shape;6510;p14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3" name="Google Shape;6513;p14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14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15" name="Google Shape;6515;p14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14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14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0" name="Google Shape;6520;p14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3" name="Google Shape;6523;p14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14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14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14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9" name="Google Shape;6529;p14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0" name="Google Shape;6530;p14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14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14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14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14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14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14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14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14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14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14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9" name="Google Shape;6549;p14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0" name="Google Shape;6550;p14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14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4" name="Google Shape;6554;p14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1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14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14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14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14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14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14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8" name="Google Shape;6568;p14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9" name="Google Shape;6569;p14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14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14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2" name="Google Shape;6572;p14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3" name="Google Shape;6573;p14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14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14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14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14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8" name="Google Shape;6578;p14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9" name="Google Shape;6579;p14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14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14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2" name="Google Shape;6582;p14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3" name="Google Shape;6583;p14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6" name="Google Shape;6586;p14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7" name="Google Shape;6587;p14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14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1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1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5" name="Google Shape;6595;p1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6" name="Google Shape;6596;p1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1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1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14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2" name="Google Shape;6602;p14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14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6" name="Google Shape;6606;p14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14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14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14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2" name="Google Shape;6612;p14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5" name="Google Shape;6615;p14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6" name="Google Shape;6616;p14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7" name="Google Shape;6617;p14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14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14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4" name="Google Shape;6624;p14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5" name="Google Shape;6625;p14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14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14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8" name="Google Shape;6628;p14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9" name="Google Shape;6629;p14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14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3" name="Google Shape;6633;p14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14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14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0" name="Google Shape;6640;p14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14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4" name="Google Shape;6644;p14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5" name="Google Shape;6645;p14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14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14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0" name="Google Shape;6650;p14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3" name="Google Shape;6653;p14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14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14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14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14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8" name="Google Shape;6658;p14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14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14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14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6" name="Google Shape;6666;p14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7" name="Google Shape;6667;p14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0" name="Google Shape;6670;p14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1" name="Google Shape;6671;p14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14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3" name="Google Shape;6673;p14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14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14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14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1" name="Google Shape;6681;p14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2" name="Google Shape;6682;p14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14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14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14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14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9" name="Google Shape;6689;p14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14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14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14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93" name="Google Shape;6693;p14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14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14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0" name="Google Shape;6700;p14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1" name="Google Shape;6701;p14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14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14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08" name="Google Shape;6708;p14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9" name="Google Shape;6709;p14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2" name="Google Shape;6712;p14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14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14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14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8" name="Google Shape;6718;p14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9" name="Google Shape;6719;p14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14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14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2" name="Google Shape;6722;p14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14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14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7" name="Google Shape;6727;p14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8" name="Google Shape;6728;p14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1" name="Google Shape;6731;p14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2" name="Google Shape;6732;p14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14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14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14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14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14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14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14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14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14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14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14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14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14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14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14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14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14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14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14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14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14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14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14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4" name="Google Shape;6774;p14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14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14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14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0" name="Google Shape;6780;p14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3" name="Google Shape;6783;p14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4" name="Google Shape;6784;p14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5" name="Google Shape;6785;p14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14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7" name="Google Shape;6787;p14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14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1" name="Google Shape;6791;p14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2" name="Google Shape;6792;p14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14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14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14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14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14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14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9" name="Google Shape;6799;p14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14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14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14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5" name="Google Shape;6805;p14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6" name="Google Shape;6806;p14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14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14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14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14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14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14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14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18" name="Google Shape;6818;p14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14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4" name="Google Shape;6824;p14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5" name="Google Shape;6825;p14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8" name="Google Shape;6828;p14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14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14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14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1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9" name="Google Shape;6839;p1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14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14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6" name="Google Shape;6846;p14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14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14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14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2" name="Google Shape;6852;p14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3" name="Google Shape;6853;p14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6" name="Google Shape;6856;p14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7" name="Google Shape;6857;p14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8" name="Google Shape;6858;p14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62"/>
        <p:cNvGrpSpPr/>
        <p:nvPr/>
      </p:nvGrpSpPr>
      <p:grpSpPr>
        <a:xfrm>
          <a:off x="0" y="0"/>
          <a:ext cx="0" cy="0"/>
          <a:chOff x="0" y="0"/>
          <a:chExt cx="0" cy="0"/>
        </a:xfrm>
      </p:grpSpPr>
      <p:sp>
        <p:nvSpPr>
          <p:cNvPr id="6863" name="Google Shape;6863;p14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4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4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4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4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4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4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4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4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4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4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4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14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4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3" name="Google Shape;6893;p14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4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4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4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4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4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3" name="Google Shape;6903;p14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4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4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4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4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4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4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4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4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4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4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4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4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4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4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4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4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4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14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4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5" name="Google Shape;6935;p14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14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4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4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4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4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4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4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9" name="Google Shape;6949;p14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14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14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14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4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4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4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4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4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4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4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4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14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4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14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6" name="Google Shape;6976;p14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14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4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4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4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4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14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4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14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14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14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4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4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9" name="Google Shape;6999;p14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4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14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4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14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4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4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4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4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4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4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4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4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8" name="Google Shape;7028;p14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4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4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4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4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4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4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4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4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4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4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4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4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4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4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14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4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14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4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4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14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4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4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4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14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4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4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4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4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4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4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4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4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1" name="Google Shape;7081;p14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4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4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14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4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4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14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4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14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14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14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14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4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14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14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14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14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14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14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4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4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4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4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14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14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4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14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14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14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14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14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14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3" name="Google Shape;7143;p14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4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14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14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14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14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14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4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4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4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4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4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4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4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4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14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14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6" name="Google Shape;7176;p14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4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4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1" name="Google Shape;7181;p14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4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4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6" name="Google Shape;7186;p14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4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4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4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4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4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4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4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4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1" name="Google Shape;7201;p14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4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14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14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14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4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14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14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4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14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14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14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14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4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9" name="Google Shape;7219;p14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23"/>
        <p:cNvGrpSpPr/>
        <p:nvPr/>
      </p:nvGrpSpPr>
      <p:grpSpPr>
        <a:xfrm>
          <a:off x="0" y="0"/>
          <a:ext cx="0" cy="0"/>
          <a:chOff x="0" y="0"/>
          <a:chExt cx="0" cy="0"/>
        </a:xfrm>
      </p:grpSpPr>
      <p:sp>
        <p:nvSpPr>
          <p:cNvPr id="7224" name="Google Shape;7224;p14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4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4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4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14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4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4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4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4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4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4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4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4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4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4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4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4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4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4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4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4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4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4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14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4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4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4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4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14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14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14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5" name="Google Shape;7275;p14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14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14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14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4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4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4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4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14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14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4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4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14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4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4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4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14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14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14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4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4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4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4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4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4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4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4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4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4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8" name="Google Shape;7318;p14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4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4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3" name="Google Shape;7323;p14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4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4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4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4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4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4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4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4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4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9" name="Google Shape;7339;p14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4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4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4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4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4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14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14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14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14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4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4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14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14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14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14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4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4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4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4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4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4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4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4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4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4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4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14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4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4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4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7" name="Google Shape;7397;p14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4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4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4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4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4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4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4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4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3" name="Google Shape;7413;p14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4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4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4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4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14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4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4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4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4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14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14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14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14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14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14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14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14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14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14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14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14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14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14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1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1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14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14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14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14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14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14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14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14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14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14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14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14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14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14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14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14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14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14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14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14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14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14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14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14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14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14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14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14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14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14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14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14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14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14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1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1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1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1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1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1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1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14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14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14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14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14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14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14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14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14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14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14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14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14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14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14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14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14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14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14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14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14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14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14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14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14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14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14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14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14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14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14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14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14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14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14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1" name="Google Shape;7561;p14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4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14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14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1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1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3" name="Google Shape;7573;p14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4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4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4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4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14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14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14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14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4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14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4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14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14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4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14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14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14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14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4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4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4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14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4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4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4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14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14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14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4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4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4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14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14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14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14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14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4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14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4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14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14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14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4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14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14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4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4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14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14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4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14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14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4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4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4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14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14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14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4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4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4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4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4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14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14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4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14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4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14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14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14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4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14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14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14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4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4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4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4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4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14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14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14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14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14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4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14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14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14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14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4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14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4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4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14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14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14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4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14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14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4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14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14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4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4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14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000"/>
              </a:spcBef>
              <a:spcAft>
                <a:spcPts val="0"/>
              </a:spcAft>
              <a:buSzPts val="1400"/>
              <a:buChar char="●"/>
            </a:pPr>
            <a:r>
              <a:rPr lang="en"/>
              <a:t> Because they’re simple</a:t>
            </a:r>
            <a:endParaRPr/>
          </a:p>
          <a:p>
            <a:pPr marL="457200" lvl="0" indent="-317500" algn="l" rtl="0">
              <a:spcBef>
                <a:spcPts val="0"/>
              </a:spcBef>
              <a:spcAft>
                <a:spcPts val="0"/>
              </a:spcAft>
              <a:buSzPts val="1400"/>
              <a:buChar char="●"/>
            </a:pPr>
            <a:r>
              <a:rPr lang="en"/>
              <a:t> You can organize your ideas clearly</a:t>
            </a:r>
            <a:endParaRPr/>
          </a:p>
          <a:p>
            <a:pPr marL="457200" lvl="0" indent="-317500" algn="l" rtl="0">
              <a:spcBef>
                <a:spcPts val="0"/>
              </a:spcBef>
              <a:spcAft>
                <a:spcPts val="0"/>
              </a:spcAft>
              <a:buSzPts val="1400"/>
              <a:buChar char="●"/>
            </a:pPr>
            <a:r>
              <a:rPr lang="en"/>
              <a:t> And because you’ll never forget to buy milk!</a:t>
            </a:r>
            <a:endParaRPr/>
          </a:p>
          <a:p>
            <a:pPr marL="0" lvl="0" indent="0" algn="l" rtl="0">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3"/>
        <p:cNvGrpSpPr/>
        <p:nvPr/>
      </p:nvGrpSpPr>
      <p:grpSpPr>
        <a:xfrm>
          <a:off x="0" y="0"/>
          <a:ext cx="0" cy="0"/>
          <a:chOff x="0" y="0"/>
          <a:chExt cx="0" cy="0"/>
        </a:xfrm>
      </p:grpSpPr>
      <p:sp>
        <p:nvSpPr>
          <p:cNvPr id="7734" name="Google Shape;7734;p14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4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14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14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4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14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14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4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4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14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14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4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4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2" name="Google Shape;7752;p14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14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4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4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4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4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4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14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14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14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14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4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4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4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4" name="Google Shape;7774;p14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4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14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14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4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4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4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14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14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4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14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14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14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14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14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4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14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14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4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14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14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4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14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14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4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14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14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14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4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4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14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14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4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4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4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4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4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14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14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4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14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4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4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4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14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14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14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14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4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14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14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4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4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14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4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4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4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4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14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4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14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14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4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14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4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4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14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14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4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14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14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4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14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14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4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14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14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14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4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4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4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14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4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4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14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14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14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4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4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4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0" name="Google Shape;7910;p14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4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4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14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14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14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14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14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14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4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14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14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4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4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14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14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14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14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14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4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4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4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4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4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4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14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14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14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4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14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14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4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14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4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4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4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4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4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4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4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4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14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4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4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4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4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4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4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4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4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4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14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14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14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14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7" name="Google Shape;7997;p14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14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14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4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4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4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4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4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4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4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14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14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14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14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14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14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14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14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4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4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4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14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4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4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4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14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14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4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4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14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14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4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4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4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14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14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4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14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4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4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4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4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4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14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14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4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14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14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4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14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4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4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14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14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4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14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14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4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4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4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4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4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14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14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4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4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14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4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4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14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14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4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4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4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14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4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4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14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14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4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4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4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14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4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4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4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4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4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14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4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14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14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4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4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14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14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4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4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14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14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4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14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4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14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4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4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4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14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14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4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4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14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14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4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4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4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4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4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4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4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4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4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4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4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4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4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14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14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4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4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14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14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4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4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4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14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14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4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14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14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4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4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4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4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4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14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14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4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4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2" name="Google Shape;8212;p14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4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4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4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4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14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14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4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4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14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14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4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4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4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4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4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4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4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4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4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14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14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4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4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4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14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14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4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4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4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4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4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4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14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14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14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4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14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14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4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4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4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14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14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14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14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4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4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4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4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4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4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4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4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4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4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4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14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14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4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4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4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4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4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4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4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4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4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14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14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14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14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4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4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14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14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4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4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4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4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4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14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14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4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4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4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4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4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14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4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14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14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4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4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4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4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4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14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14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4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4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4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4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4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3"/>
        <p:cNvGrpSpPr/>
        <p:nvPr/>
      </p:nvGrpSpPr>
      <p:grpSpPr>
        <a:xfrm>
          <a:off x="0" y="0"/>
          <a:ext cx="0" cy="0"/>
          <a:chOff x="0" y="0"/>
          <a:chExt cx="0" cy="0"/>
        </a:xfrm>
      </p:grpSpPr>
      <p:sp>
        <p:nvSpPr>
          <p:cNvPr id="8354" name="Google Shape;8354;p14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14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4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4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4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4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4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4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4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4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14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4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4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14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14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4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4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14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14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4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4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4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4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14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4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14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14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4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4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14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14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4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4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4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4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4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4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4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4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4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4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4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14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14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4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4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14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14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14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14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14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4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4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4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4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4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14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4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4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4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4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14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4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4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4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14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4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4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4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14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14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14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4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4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4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14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14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4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4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4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4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14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4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4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4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4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4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14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14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4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4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14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4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4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4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4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14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14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4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4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4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4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14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14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4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4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4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4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4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4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4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4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14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14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4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4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4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4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4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4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4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14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14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4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4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14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14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4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4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4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14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14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4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4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14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4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14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14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4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14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4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4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4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4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4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14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14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4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4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4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14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4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4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4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14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14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4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14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14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4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4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4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14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14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4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14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14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4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4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14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14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4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4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4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4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14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4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14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4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4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14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14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4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4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14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14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4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4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4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4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14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14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4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4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4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4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4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4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14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4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4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4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14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14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14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4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4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4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14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14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4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4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4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4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4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14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4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4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4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14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14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4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14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14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14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4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4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4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4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4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14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14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4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4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14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4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4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4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4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4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4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4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4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4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4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14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4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4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14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14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4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14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14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4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4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14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14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4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4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14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14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4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4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4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4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4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14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14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4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4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4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14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14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4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4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4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14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14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4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4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4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4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4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4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4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14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4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4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4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4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4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14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4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4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4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4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14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4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4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4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14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4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4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14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14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4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4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4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4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4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14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4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4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4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4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4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4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4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4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14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4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4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4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4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4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4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4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4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14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4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4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4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4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4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4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4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4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4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4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4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4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4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14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4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4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4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4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14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4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4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4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4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4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4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4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4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14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4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4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8" name="Google Shape;8868;p14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4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4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4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4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4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14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4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4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4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4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4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4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4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4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3" name="Google Shape;8893;p14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14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4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4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4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4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4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4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4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4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4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4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4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4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4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4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4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4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4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4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4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4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4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4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14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4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14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4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4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4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14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14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4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4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4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4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4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4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4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47"/>
        <p:cNvGrpSpPr/>
        <p:nvPr/>
      </p:nvGrpSpPr>
      <p:grpSpPr>
        <a:xfrm>
          <a:off x="0" y="0"/>
          <a:ext cx="0" cy="0"/>
          <a:chOff x="0" y="0"/>
          <a:chExt cx="0" cy="0"/>
        </a:xfrm>
      </p:grpSpPr>
      <p:sp>
        <p:nvSpPr>
          <p:cNvPr id="8948" name="Google Shape;8948;p14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4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4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4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4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14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4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4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4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4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4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4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4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4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4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4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4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14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14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4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4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4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14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4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4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4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4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4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4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4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4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4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4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4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4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4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4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4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4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4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4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4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4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4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4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4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4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4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4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4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4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4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4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4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4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4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14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4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4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4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4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4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4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4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4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4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4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14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14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4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4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4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14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4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14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4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4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4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14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4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4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4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14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4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4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4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4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14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4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4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4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4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4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4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4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4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4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4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4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4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4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4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4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4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4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4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4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14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14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14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4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4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4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4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4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4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4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4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4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4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4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4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4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14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4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4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4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4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4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4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14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14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4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4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14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14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4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4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3" name="Google Shape;9143;p14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4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4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4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4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14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14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4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4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14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14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4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4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4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4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4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14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14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4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4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4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4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4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4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4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4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4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4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4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4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14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14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4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4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4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4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4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4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4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4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4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4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4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4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4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14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14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4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4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4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4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4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4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4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4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4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4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4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14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14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4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4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4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4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4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4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4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14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14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4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4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4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4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4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4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4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4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4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4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4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4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14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4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4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4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4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68"/>
        <p:cNvGrpSpPr/>
        <p:nvPr/>
      </p:nvGrpSpPr>
      <p:grpSpPr>
        <a:xfrm>
          <a:off x="0" y="0"/>
          <a:ext cx="0" cy="0"/>
          <a:chOff x="0" y="0"/>
          <a:chExt cx="0" cy="0"/>
        </a:xfrm>
      </p:grpSpPr>
      <p:sp>
        <p:nvSpPr>
          <p:cNvPr id="9269" name="Google Shape;9269;p14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4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4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4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4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4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4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4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4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4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4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4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4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14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4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4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4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2" name="Google Shape;9292;p14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4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4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4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14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4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4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4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14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4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4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4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4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4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4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4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4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4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4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4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4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4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4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14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4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4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4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14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4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4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14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4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4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4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4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4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4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4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4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4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14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4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4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4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4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14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4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4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4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4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4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4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4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4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4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4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14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4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4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4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4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14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4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14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4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4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14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14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4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4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4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4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14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4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4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4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4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4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4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4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4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4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4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4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4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4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4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4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14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14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4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4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4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4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4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4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4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4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4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4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4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14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14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4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4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4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4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4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4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4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14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14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4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4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14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4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4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4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14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14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4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4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14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4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4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4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4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4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4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4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4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4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4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4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4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4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4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4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4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4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4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4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14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4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4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4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6" name="Google Shape;9566;p14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4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3168</Words>
  <Application>Microsoft Office PowerPoint</Application>
  <PresentationFormat>On-screen Show (16:9)</PresentationFormat>
  <Paragraphs>673</Paragraphs>
  <Slides>94</Slides>
  <Notes>94</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94</vt:i4>
      </vt:variant>
    </vt:vector>
  </HeadingPairs>
  <TitlesOfParts>
    <vt:vector size="118" baseType="lpstr">
      <vt:lpstr>Arial</vt:lpstr>
      <vt:lpstr>Roboto Medium</vt:lpstr>
      <vt:lpstr>Montserrat Medium</vt:lpstr>
      <vt:lpstr>Open Sans</vt:lpstr>
      <vt:lpstr>Lato</vt:lpstr>
      <vt:lpstr>Proxima Nova Semibold</vt:lpstr>
      <vt:lpstr>Wingdings</vt:lpstr>
      <vt:lpstr>Proxima Nova</vt:lpstr>
      <vt:lpstr>Open Sans SemiBold</vt:lpstr>
      <vt:lpstr>PT Sans</vt:lpstr>
      <vt:lpstr>Calibri</vt:lpstr>
      <vt:lpstr>Crimson Text</vt:lpstr>
      <vt:lpstr>Merriweather</vt:lpstr>
      <vt:lpstr>Josefin Sans</vt:lpstr>
      <vt:lpstr>Vidaloka</vt:lpstr>
      <vt:lpstr>Mako</vt:lpstr>
      <vt:lpstr>Russo One</vt:lpstr>
      <vt:lpstr>Merriweather Light</vt:lpstr>
      <vt:lpstr>Montserrat</vt:lpstr>
      <vt:lpstr>Oswald</vt:lpstr>
      <vt:lpstr>Amatic SC</vt:lpstr>
      <vt:lpstr>Minimalist Business Slides XL by Slidesgo</vt:lpstr>
      <vt:lpstr>Slidesgo Final Pages</vt:lpstr>
      <vt:lpstr>Slidesgo Final Pages</vt:lpstr>
      <vt:lpstr>Simulasi Kehidupan di Jalanan</vt:lpstr>
      <vt:lpstr>UML Diagram</vt:lpstr>
      <vt:lpstr>PowerPoint Presentation</vt:lpstr>
      <vt:lpstr>Program </vt:lpstr>
      <vt:lpstr>Class Induk</vt:lpstr>
      <vt:lpstr>Class Anak dari Kendaraan Darat</vt:lpstr>
      <vt:lpstr>Class Anak dari Mobil</vt:lpstr>
      <vt:lpstr>Menu Utama</vt:lpstr>
      <vt:lpstr>The slide title goes here!</vt:lpstr>
      <vt:lpstr>Contents of this template</vt:lpstr>
      <vt:lpstr>Table of contents</vt:lpstr>
      <vt:lpstr>Introduction</vt:lpstr>
      <vt:lpstr>—Someone Famous</vt:lpstr>
      <vt:lpstr>—Someone Famous</vt:lpstr>
      <vt:lpstr>Whoa!</vt:lpstr>
      <vt:lpstr>Introduction</vt:lpstr>
      <vt:lpstr>This is a graph</vt:lpstr>
      <vt:lpstr>This is a graph</vt:lpstr>
      <vt:lpstr>Maybe you need to divide the content</vt:lpstr>
      <vt:lpstr>Maybe you need to divide the content</vt:lpstr>
      <vt:lpstr>PowerPoint Presentation</vt:lpstr>
      <vt:lpstr>PowerPoint Presentation</vt:lpstr>
      <vt:lpstr>145,245</vt:lpstr>
      <vt:lpstr>795,321</vt:lpstr>
      <vt:lpstr>Schedule</vt:lpstr>
      <vt:lpstr>Schedule</vt:lpstr>
      <vt:lpstr>Company</vt:lpstr>
      <vt:lpstr>This is a graph</vt:lpstr>
      <vt:lpstr>More graphs</vt:lpstr>
      <vt:lpstr>Target</vt:lpstr>
      <vt:lpstr>Target</vt:lpstr>
      <vt:lpstr>A picture always reinforces the concept</vt:lpstr>
      <vt:lpstr>A picture always reinforces the concept</vt:lpstr>
      <vt:lpstr>Your can use three columns</vt:lpstr>
      <vt:lpstr>You can use six columns</vt:lpstr>
      <vt:lpstr>This is a timeline</vt:lpstr>
      <vt:lpstr>How the company generates income</vt:lpstr>
      <vt:lpstr>This is a table</vt:lpstr>
      <vt:lpstr>This is a table</vt:lpstr>
      <vt:lpstr>Percentages</vt:lpstr>
      <vt:lpstr>Percentages</vt:lpstr>
      <vt:lpstr>You can use six columns</vt:lpstr>
      <vt:lpstr>Competitors</vt:lpstr>
      <vt:lpstr>Awesome words</vt:lpstr>
      <vt:lpstr>Awesome words</vt:lpstr>
      <vt:lpstr>This is a map</vt:lpstr>
      <vt:lpstr>This is a map</vt:lpstr>
      <vt:lpstr>You can use four columns</vt:lpstr>
      <vt:lpstr>You can use three columns</vt:lpstr>
      <vt:lpstr>This is an infographic</vt:lpstr>
      <vt:lpstr>This is an infographic</vt:lpstr>
      <vt:lpstr> </vt:lpstr>
      <vt:lpstr>Percentages</vt:lpstr>
      <vt:lpstr>Our goals</vt:lpstr>
      <vt:lpstr>Our goals</vt:lpstr>
      <vt:lpstr>Statistics</vt:lpstr>
      <vt:lpstr>Statistics</vt:lpstr>
      <vt:lpstr>9h 55m 23s</vt:lpstr>
      <vt:lpstr>354</vt:lpstr>
      <vt:lpstr>Desktop mockup</vt:lpstr>
      <vt:lpstr>Tablet app</vt:lpstr>
      <vt:lpstr>Mobile web</vt:lpstr>
      <vt:lpstr>Laptop mockup</vt:lpstr>
      <vt:lpstr>List of references</vt:lpstr>
      <vt:lpstr>Research references</vt:lpstr>
      <vt:lpstr>Our team</vt:lpstr>
      <vt:lpstr>Our team</vt:lpstr>
      <vt:lpstr>Thanks</vt:lpstr>
      <vt:lpstr>Business icon pack</vt:lpstr>
      <vt:lpstr>Alternative infographics elements</vt:lpstr>
      <vt:lpstr>Alternative resources</vt:lpstr>
      <vt:lpstr>Alternative resources</vt:lpstr>
      <vt:lpstr>Alternative resources</vt:lpstr>
      <vt:lpstr>Resources</vt:lpstr>
      <vt:lpstr>Resources</vt:lpstr>
      <vt:lpstr>Resources</vt:lpstr>
      <vt:lpstr>Instructions for use</vt:lpstr>
      <vt:lpstr>Instructions for use (premium users)</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Simulasi Kehidupan di Jalanan</dc:title>
  <cp:lastModifiedBy>PINGKAN PUTRI NAZARINA</cp:lastModifiedBy>
  <cp:revision>1</cp:revision>
  <dcterms:modified xsi:type="dcterms:W3CDTF">2023-12-14T16:52:28Z</dcterms:modified>
</cp:coreProperties>
</file>